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E79"/>
    <a:srgbClr val="666666"/>
    <a:srgbClr val="474747"/>
    <a:srgbClr val="222222"/>
    <a:srgbClr val="225686"/>
    <a:srgbClr val="151515"/>
    <a:srgbClr val="E520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-499" y="-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7454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F7907F6-E94E-4333-9C66-194F43E28F27}" type="datetimeFigureOut">
              <a:rPr lang="ko-KR" altLang="en-US" smtClean="0"/>
              <a:t>2016-08-04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38AD5-029E-44F5-A943-BCFBA5D9F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1392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F7907F6-E94E-4333-9C66-194F43E28F27}" type="datetimeFigureOut">
              <a:rPr lang="ko-KR" altLang="en-US" smtClean="0"/>
              <a:t>2016-08-04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38AD5-029E-44F5-A943-BCFBA5D9F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016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7402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F7907F6-E94E-4333-9C66-194F43E28F27}" type="datetimeFigureOut">
              <a:rPr lang="ko-KR" altLang="en-US" smtClean="0"/>
              <a:t>2016-08-04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38AD5-029E-44F5-A943-BCFBA5D9F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5387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F7907F6-E94E-4333-9C66-194F43E28F27}" type="datetimeFigureOut">
              <a:rPr lang="ko-KR" altLang="en-US" smtClean="0"/>
              <a:t>2016-08-04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38AD5-029E-44F5-A943-BCFBA5D9F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5088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F7907F6-E94E-4333-9C66-194F43E28F27}" type="datetimeFigureOut">
              <a:rPr lang="ko-KR" altLang="en-US" smtClean="0"/>
              <a:t>2016-08-04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38AD5-029E-44F5-A943-BCFBA5D9F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4675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F7907F6-E94E-4333-9C66-194F43E28F27}" type="datetimeFigureOut">
              <a:rPr lang="ko-KR" altLang="en-US" smtClean="0"/>
              <a:t>2016-08-04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38AD5-029E-44F5-A943-BCFBA5D9F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000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F7907F6-E94E-4333-9C66-194F43E28F27}" type="datetimeFigureOut">
              <a:rPr lang="ko-KR" altLang="en-US" smtClean="0"/>
              <a:t>2016-08-04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38AD5-029E-44F5-A943-BCFBA5D9F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995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F7907F6-E94E-4333-9C66-194F43E28F27}" type="datetimeFigureOut">
              <a:rPr lang="ko-KR" altLang="en-US" smtClean="0"/>
              <a:t>2016-08-04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38AD5-029E-44F5-A943-BCFBA5D9F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238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F7907F6-E94E-4333-9C66-194F43E28F27}" type="datetimeFigureOut">
              <a:rPr lang="ko-KR" altLang="en-US" smtClean="0"/>
              <a:t>2016-08-04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38AD5-029E-44F5-A943-BCFBA5D9F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2130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5234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6" name="그룹 2255"/>
          <p:cNvGrpSpPr/>
          <p:nvPr/>
        </p:nvGrpSpPr>
        <p:grpSpPr>
          <a:xfrm>
            <a:off x="8491658" y="2353202"/>
            <a:ext cx="1117252" cy="1117252"/>
            <a:chOff x="5678217" y="2449913"/>
            <a:chExt cx="1217735" cy="121773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2252" name="그룹 2251"/>
            <p:cNvGrpSpPr/>
            <p:nvPr/>
          </p:nvGrpSpPr>
          <p:grpSpPr>
            <a:xfrm>
              <a:off x="5941315" y="2685790"/>
              <a:ext cx="691539" cy="744098"/>
              <a:chOff x="4529138" y="2538413"/>
              <a:chExt cx="2255838" cy="2427287"/>
            </a:xfrm>
            <a:solidFill>
              <a:schemeClr val="bg1"/>
            </a:solidFill>
          </p:grpSpPr>
          <p:sp>
            <p:nvSpPr>
              <p:cNvPr id="2247" name="Freeform 1249"/>
              <p:cNvSpPr>
                <a:spLocks noEditPoints="1"/>
              </p:cNvSpPr>
              <p:nvPr/>
            </p:nvSpPr>
            <p:spPr bwMode="auto">
              <a:xfrm>
                <a:off x="4529138" y="2538413"/>
                <a:ext cx="2255838" cy="2427287"/>
              </a:xfrm>
              <a:custGeom>
                <a:avLst/>
                <a:gdLst>
                  <a:gd name="T0" fmla="*/ 604 w 4263"/>
                  <a:gd name="T1" fmla="*/ 2155 h 4586"/>
                  <a:gd name="T2" fmla="*/ 183 w 4263"/>
                  <a:gd name="T3" fmla="*/ 2535 h 4586"/>
                  <a:gd name="T4" fmla="*/ 242 w 4263"/>
                  <a:gd name="T5" fmla="*/ 3430 h 4586"/>
                  <a:gd name="T6" fmla="*/ 416 w 4263"/>
                  <a:gd name="T7" fmla="*/ 3706 h 4586"/>
                  <a:gd name="T8" fmla="*/ 519 w 4263"/>
                  <a:gd name="T9" fmla="*/ 3009 h 4586"/>
                  <a:gd name="T10" fmla="*/ 752 w 4263"/>
                  <a:gd name="T11" fmla="*/ 2564 h 4586"/>
                  <a:gd name="T12" fmla="*/ 838 w 4263"/>
                  <a:gd name="T13" fmla="*/ 2217 h 4586"/>
                  <a:gd name="T14" fmla="*/ 2766 w 4263"/>
                  <a:gd name="T15" fmla="*/ 2072 h 4586"/>
                  <a:gd name="T16" fmla="*/ 2259 w 4263"/>
                  <a:gd name="T17" fmla="*/ 2089 h 4586"/>
                  <a:gd name="T18" fmla="*/ 1225 w 4263"/>
                  <a:gd name="T19" fmla="*/ 2302 h 4586"/>
                  <a:gd name="T20" fmla="*/ 954 w 4263"/>
                  <a:gd name="T21" fmla="*/ 2786 h 4586"/>
                  <a:gd name="T22" fmla="*/ 1014 w 4263"/>
                  <a:gd name="T23" fmla="*/ 3552 h 4586"/>
                  <a:gd name="T24" fmla="*/ 1227 w 4263"/>
                  <a:gd name="T25" fmla="*/ 4363 h 4586"/>
                  <a:gd name="T26" fmla="*/ 1409 w 4263"/>
                  <a:gd name="T27" fmla="*/ 3336 h 4586"/>
                  <a:gd name="T28" fmla="*/ 1713 w 4263"/>
                  <a:gd name="T29" fmla="*/ 3069 h 4586"/>
                  <a:gd name="T30" fmla="*/ 1831 w 4263"/>
                  <a:gd name="T31" fmla="*/ 2822 h 4586"/>
                  <a:gd name="T32" fmla="*/ 2830 w 4263"/>
                  <a:gd name="T33" fmla="*/ 3364 h 4586"/>
                  <a:gd name="T34" fmla="*/ 3141 w 4263"/>
                  <a:gd name="T35" fmla="*/ 3402 h 4586"/>
                  <a:gd name="T36" fmla="*/ 3379 w 4263"/>
                  <a:gd name="T37" fmla="*/ 1883 h 4586"/>
                  <a:gd name="T38" fmla="*/ 3337 w 4263"/>
                  <a:gd name="T39" fmla="*/ 1526 h 4586"/>
                  <a:gd name="T40" fmla="*/ 3565 w 4263"/>
                  <a:gd name="T41" fmla="*/ 1739 h 4586"/>
                  <a:gd name="T42" fmla="*/ 3533 w 4263"/>
                  <a:gd name="T43" fmla="*/ 1474 h 4586"/>
                  <a:gd name="T44" fmla="*/ 2900 w 4263"/>
                  <a:gd name="T45" fmla="*/ 1194 h 4586"/>
                  <a:gd name="T46" fmla="*/ 3005 w 4263"/>
                  <a:gd name="T47" fmla="*/ 853 h 4586"/>
                  <a:gd name="T48" fmla="*/ 3131 w 4263"/>
                  <a:gd name="T49" fmla="*/ 1391 h 4586"/>
                  <a:gd name="T50" fmla="*/ 3595 w 4263"/>
                  <a:gd name="T51" fmla="*/ 1408 h 4586"/>
                  <a:gd name="T52" fmla="*/ 3940 w 4263"/>
                  <a:gd name="T53" fmla="*/ 1164 h 4586"/>
                  <a:gd name="T54" fmla="*/ 3939 w 4263"/>
                  <a:gd name="T55" fmla="*/ 760 h 4586"/>
                  <a:gd name="T56" fmla="*/ 3483 w 4263"/>
                  <a:gd name="T57" fmla="*/ 1392 h 4586"/>
                  <a:gd name="T58" fmla="*/ 3989 w 4263"/>
                  <a:gd name="T59" fmla="*/ 587 h 4586"/>
                  <a:gd name="T60" fmla="*/ 2873 w 4263"/>
                  <a:gd name="T61" fmla="*/ 546 h 4586"/>
                  <a:gd name="T62" fmla="*/ 2972 w 4263"/>
                  <a:gd name="T63" fmla="*/ 532 h 4586"/>
                  <a:gd name="T64" fmla="*/ 3312 w 4263"/>
                  <a:gd name="T65" fmla="*/ 343 h 4586"/>
                  <a:gd name="T66" fmla="*/ 3699 w 4263"/>
                  <a:gd name="T67" fmla="*/ 488 h 4586"/>
                  <a:gd name="T68" fmla="*/ 3645 w 4263"/>
                  <a:gd name="T69" fmla="*/ 231 h 4586"/>
                  <a:gd name="T70" fmla="*/ 3554 w 4263"/>
                  <a:gd name="T71" fmla="*/ 47 h 4586"/>
                  <a:gd name="T72" fmla="*/ 3830 w 4263"/>
                  <a:gd name="T73" fmla="*/ 368 h 4586"/>
                  <a:gd name="T74" fmla="*/ 4124 w 4263"/>
                  <a:gd name="T75" fmla="*/ 219 h 4586"/>
                  <a:gd name="T76" fmla="*/ 4249 w 4263"/>
                  <a:gd name="T77" fmla="*/ 642 h 4586"/>
                  <a:gd name="T78" fmla="*/ 4070 w 4263"/>
                  <a:gd name="T79" fmla="*/ 1242 h 4586"/>
                  <a:gd name="T80" fmla="*/ 3471 w 4263"/>
                  <a:gd name="T81" fmla="*/ 4518 h 4586"/>
                  <a:gd name="T82" fmla="*/ 2695 w 4263"/>
                  <a:gd name="T83" fmla="*/ 4513 h 4586"/>
                  <a:gd name="T84" fmla="*/ 1884 w 4263"/>
                  <a:gd name="T85" fmla="*/ 3044 h 4586"/>
                  <a:gd name="T86" fmla="*/ 1199 w 4263"/>
                  <a:gd name="T87" fmla="*/ 4586 h 4586"/>
                  <a:gd name="T88" fmla="*/ 1064 w 4263"/>
                  <a:gd name="T89" fmla="*/ 4344 h 4586"/>
                  <a:gd name="T90" fmla="*/ 866 w 4263"/>
                  <a:gd name="T91" fmla="*/ 3572 h 4586"/>
                  <a:gd name="T92" fmla="*/ 768 w 4263"/>
                  <a:gd name="T93" fmla="*/ 2719 h 4586"/>
                  <a:gd name="T94" fmla="*/ 661 w 4263"/>
                  <a:gd name="T95" fmla="*/ 3175 h 4586"/>
                  <a:gd name="T96" fmla="*/ 472 w 4263"/>
                  <a:gd name="T97" fmla="*/ 3849 h 4586"/>
                  <a:gd name="T98" fmla="*/ 101 w 4263"/>
                  <a:gd name="T99" fmla="*/ 3916 h 4586"/>
                  <a:gd name="T100" fmla="*/ 78 w 4263"/>
                  <a:gd name="T101" fmla="*/ 3773 h 4586"/>
                  <a:gd name="T102" fmla="*/ 99 w 4263"/>
                  <a:gd name="T103" fmla="*/ 3473 h 4586"/>
                  <a:gd name="T104" fmla="*/ 23 w 4263"/>
                  <a:gd name="T105" fmla="*/ 2557 h 4586"/>
                  <a:gd name="T106" fmla="*/ 441 w 4263"/>
                  <a:gd name="T107" fmla="*/ 2046 h 4586"/>
                  <a:gd name="T108" fmla="*/ 883 w 4263"/>
                  <a:gd name="T109" fmla="*/ 2070 h 4586"/>
                  <a:gd name="T110" fmla="*/ 1416 w 4263"/>
                  <a:gd name="T111" fmla="*/ 2085 h 4586"/>
                  <a:gd name="T112" fmla="*/ 2489 w 4263"/>
                  <a:gd name="T113" fmla="*/ 1664 h 4586"/>
                  <a:gd name="T114" fmla="*/ 2728 w 4263"/>
                  <a:gd name="T115" fmla="*/ 606 h 4586"/>
                  <a:gd name="T116" fmla="*/ 2880 w 4263"/>
                  <a:gd name="T117" fmla="*/ 231 h 4586"/>
                  <a:gd name="T118" fmla="*/ 3221 w 4263"/>
                  <a:gd name="T119" fmla="*/ 300 h 4586"/>
                  <a:gd name="T120" fmla="*/ 3299 w 4263"/>
                  <a:gd name="T121" fmla="*/ 86 h 45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263" h="4586">
                    <a:moveTo>
                      <a:pt x="1638" y="3368"/>
                    </a:moveTo>
                    <a:lnTo>
                      <a:pt x="1603" y="3394"/>
                    </a:lnTo>
                    <a:lnTo>
                      <a:pt x="1568" y="3416"/>
                    </a:lnTo>
                    <a:lnTo>
                      <a:pt x="1536" y="3437"/>
                    </a:lnTo>
                    <a:lnTo>
                      <a:pt x="1507" y="3452"/>
                    </a:lnTo>
                    <a:lnTo>
                      <a:pt x="1483" y="3466"/>
                    </a:lnTo>
                    <a:lnTo>
                      <a:pt x="1483" y="4439"/>
                    </a:lnTo>
                    <a:lnTo>
                      <a:pt x="1569" y="4439"/>
                    </a:lnTo>
                    <a:lnTo>
                      <a:pt x="1638" y="3368"/>
                    </a:lnTo>
                    <a:close/>
                    <a:moveTo>
                      <a:pt x="650" y="2153"/>
                    </a:moveTo>
                    <a:lnTo>
                      <a:pt x="604" y="2155"/>
                    </a:lnTo>
                    <a:lnTo>
                      <a:pt x="565" y="2162"/>
                    </a:lnTo>
                    <a:lnTo>
                      <a:pt x="523" y="2174"/>
                    </a:lnTo>
                    <a:lnTo>
                      <a:pt x="480" y="2191"/>
                    </a:lnTo>
                    <a:lnTo>
                      <a:pt x="434" y="2214"/>
                    </a:lnTo>
                    <a:lnTo>
                      <a:pt x="390" y="2242"/>
                    </a:lnTo>
                    <a:lnTo>
                      <a:pt x="346" y="2277"/>
                    </a:lnTo>
                    <a:lnTo>
                      <a:pt x="305" y="2318"/>
                    </a:lnTo>
                    <a:lnTo>
                      <a:pt x="267" y="2365"/>
                    </a:lnTo>
                    <a:lnTo>
                      <a:pt x="234" y="2418"/>
                    </a:lnTo>
                    <a:lnTo>
                      <a:pt x="206" y="2475"/>
                    </a:lnTo>
                    <a:lnTo>
                      <a:pt x="183" y="2535"/>
                    </a:lnTo>
                    <a:lnTo>
                      <a:pt x="167" y="2601"/>
                    </a:lnTo>
                    <a:lnTo>
                      <a:pt x="156" y="2669"/>
                    </a:lnTo>
                    <a:lnTo>
                      <a:pt x="149" y="2741"/>
                    </a:lnTo>
                    <a:lnTo>
                      <a:pt x="149" y="2819"/>
                    </a:lnTo>
                    <a:lnTo>
                      <a:pt x="154" y="2900"/>
                    </a:lnTo>
                    <a:lnTo>
                      <a:pt x="165" y="2984"/>
                    </a:lnTo>
                    <a:lnTo>
                      <a:pt x="181" y="3073"/>
                    </a:lnTo>
                    <a:lnTo>
                      <a:pt x="202" y="3172"/>
                    </a:lnTo>
                    <a:lnTo>
                      <a:pt x="218" y="3265"/>
                    </a:lnTo>
                    <a:lnTo>
                      <a:pt x="232" y="3350"/>
                    </a:lnTo>
                    <a:lnTo>
                      <a:pt x="242" y="3430"/>
                    </a:lnTo>
                    <a:lnTo>
                      <a:pt x="250" y="3502"/>
                    </a:lnTo>
                    <a:lnTo>
                      <a:pt x="255" y="3568"/>
                    </a:lnTo>
                    <a:lnTo>
                      <a:pt x="255" y="3628"/>
                    </a:lnTo>
                    <a:lnTo>
                      <a:pt x="253" y="3681"/>
                    </a:lnTo>
                    <a:lnTo>
                      <a:pt x="248" y="3729"/>
                    </a:lnTo>
                    <a:lnTo>
                      <a:pt x="239" y="3771"/>
                    </a:lnTo>
                    <a:lnTo>
                      <a:pt x="274" y="3767"/>
                    </a:lnTo>
                    <a:lnTo>
                      <a:pt x="312" y="3759"/>
                    </a:lnTo>
                    <a:lnTo>
                      <a:pt x="348" y="3746"/>
                    </a:lnTo>
                    <a:lnTo>
                      <a:pt x="384" y="3729"/>
                    </a:lnTo>
                    <a:lnTo>
                      <a:pt x="416" y="3706"/>
                    </a:lnTo>
                    <a:lnTo>
                      <a:pt x="444" y="3678"/>
                    </a:lnTo>
                    <a:lnTo>
                      <a:pt x="468" y="3644"/>
                    </a:lnTo>
                    <a:lnTo>
                      <a:pt x="486" y="3607"/>
                    </a:lnTo>
                    <a:lnTo>
                      <a:pt x="498" y="3564"/>
                    </a:lnTo>
                    <a:lnTo>
                      <a:pt x="507" y="3515"/>
                    </a:lnTo>
                    <a:lnTo>
                      <a:pt x="509" y="3462"/>
                    </a:lnTo>
                    <a:lnTo>
                      <a:pt x="509" y="3353"/>
                    </a:lnTo>
                    <a:lnTo>
                      <a:pt x="511" y="3254"/>
                    </a:lnTo>
                    <a:lnTo>
                      <a:pt x="512" y="3164"/>
                    </a:lnTo>
                    <a:lnTo>
                      <a:pt x="515" y="3083"/>
                    </a:lnTo>
                    <a:lnTo>
                      <a:pt x="519" y="3009"/>
                    </a:lnTo>
                    <a:lnTo>
                      <a:pt x="525" y="2943"/>
                    </a:lnTo>
                    <a:lnTo>
                      <a:pt x="532" y="2885"/>
                    </a:lnTo>
                    <a:lnTo>
                      <a:pt x="541" y="2832"/>
                    </a:lnTo>
                    <a:lnTo>
                      <a:pt x="554" y="2783"/>
                    </a:lnTo>
                    <a:lnTo>
                      <a:pt x="571" y="2737"/>
                    </a:lnTo>
                    <a:lnTo>
                      <a:pt x="590" y="2697"/>
                    </a:lnTo>
                    <a:lnTo>
                      <a:pt x="614" y="2660"/>
                    </a:lnTo>
                    <a:lnTo>
                      <a:pt x="642" y="2630"/>
                    </a:lnTo>
                    <a:lnTo>
                      <a:pt x="674" y="2603"/>
                    </a:lnTo>
                    <a:lnTo>
                      <a:pt x="710" y="2582"/>
                    </a:lnTo>
                    <a:lnTo>
                      <a:pt x="752" y="2564"/>
                    </a:lnTo>
                    <a:lnTo>
                      <a:pt x="798" y="2552"/>
                    </a:lnTo>
                    <a:lnTo>
                      <a:pt x="849" y="2542"/>
                    </a:lnTo>
                    <a:lnTo>
                      <a:pt x="872" y="2481"/>
                    </a:lnTo>
                    <a:lnTo>
                      <a:pt x="895" y="2424"/>
                    </a:lnTo>
                    <a:lnTo>
                      <a:pt x="924" y="2372"/>
                    </a:lnTo>
                    <a:lnTo>
                      <a:pt x="957" y="2325"/>
                    </a:lnTo>
                    <a:lnTo>
                      <a:pt x="940" y="2305"/>
                    </a:lnTo>
                    <a:lnTo>
                      <a:pt x="919" y="2284"/>
                    </a:lnTo>
                    <a:lnTo>
                      <a:pt x="895" y="2262"/>
                    </a:lnTo>
                    <a:lnTo>
                      <a:pt x="869" y="2238"/>
                    </a:lnTo>
                    <a:lnTo>
                      <a:pt x="838" y="2217"/>
                    </a:lnTo>
                    <a:lnTo>
                      <a:pt x="806" y="2198"/>
                    </a:lnTo>
                    <a:lnTo>
                      <a:pt x="771" y="2180"/>
                    </a:lnTo>
                    <a:lnTo>
                      <a:pt x="732" y="2166"/>
                    </a:lnTo>
                    <a:lnTo>
                      <a:pt x="692" y="2157"/>
                    </a:lnTo>
                    <a:lnTo>
                      <a:pt x="650" y="2153"/>
                    </a:lnTo>
                    <a:close/>
                    <a:moveTo>
                      <a:pt x="3068" y="1586"/>
                    </a:moveTo>
                    <a:lnTo>
                      <a:pt x="2836" y="2033"/>
                    </a:lnTo>
                    <a:lnTo>
                      <a:pt x="2823" y="2050"/>
                    </a:lnTo>
                    <a:lnTo>
                      <a:pt x="2806" y="2063"/>
                    </a:lnTo>
                    <a:lnTo>
                      <a:pt x="2787" y="2071"/>
                    </a:lnTo>
                    <a:lnTo>
                      <a:pt x="2766" y="2072"/>
                    </a:lnTo>
                    <a:lnTo>
                      <a:pt x="2760" y="2072"/>
                    </a:lnTo>
                    <a:lnTo>
                      <a:pt x="2744" y="2072"/>
                    </a:lnTo>
                    <a:lnTo>
                      <a:pt x="2720" y="2071"/>
                    </a:lnTo>
                    <a:lnTo>
                      <a:pt x="2686" y="2071"/>
                    </a:lnTo>
                    <a:lnTo>
                      <a:pt x="2645" y="2071"/>
                    </a:lnTo>
                    <a:lnTo>
                      <a:pt x="2596" y="2072"/>
                    </a:lnTo>
                    <a:lnTo>
                      <a:pt x="2540" y="2072"/>
                    </a:lnTo>
                    <a:lnTo>
                      <a:pt x="2478" y="2075"/>
                    </a:lnTo>
                    <a:lnTo>
                      <a:pt x="2411" y="2078"/>
                    </a:lnTo>
                    <a:lnTo>
                      <a:pt x="2337" y="2083"/>
                    </a:lnTo>
                    <a:lnTo>
                      <a:pt x="2259" y="2089"/>
                    </a:lnTo>
                    <a:lnTo>
                      <a:pt x="2175" y="2096"/>
                    </a:lnTo>
                    <a:lnTo>
                      <a:pt x="2089" y="2106"/>
                    </a:lnTo>
                    <a:lnTo>
                      <a:pt x="2000" y="2117"/>
                    </a:lnTo>
                    <a:lnTo>
                      <a:pt x="1906" y="2131"/>
                    </a:lnTo>
                    <a:lnTo>
                      <a:pt x="1812" y="2146"/>
                    </a:lnTo>
                    <a:lnTo>
                      <a:pt x="1716" y="2166"/>
                    </a:lnTo>
                    <a:lnTo>
                      <a:pt x="1617" y="2187"/>
                    </a:lnTo>
                    <a:lnTo>
                      <a:pt x="1519" y="2210"/>
                    </a:lnTo>
                    <a:lnTo>
                      <a:pt x="1420" y="2238"/>
                    </a:lnTo>
                    <a:lnTo>
                      <a:pt x="1321" y="2269"/>
                    </a:lnTo>
                    <a:lnTo>
                      <a:pt x="1225" y="2302"/>
                    </a:lnTo>
                    <a:lnTo>
                      <a:pt x="1179" y="2323"/>
                    </a:lnTo>
                    <a:lnTo>
                      <a:pt x="1139" y="2350"/>
                    </a:lnTo>
                    <a:lnTo>
                      <a:pt x="1104" y="2382"/>
                    </a:lnTo>
                    <a:lnTo>
                      <a:pt x="1072" y="2418"/>
                    </a:lnTo>
                    <a:lnTo>
                      <a:pt x="1044" y="2460"/>
                    </a:lnTo>
                    <a:lnTo>
                      <a:pt x="1021" y="2506"/>
                    </a:lnTo>
                    <a:lnTo>
                      <a:pt x="1001" y="2556"/>
                    </a:lnTo>
                    <a:lnTo>
                      <a:pt x="984" y="2609"/>
                    </a:lnTo>
                    <a:lnTo>
                      <a:pt x="972" y="2665"/>
                    </a:lnTo>
                    <a:lnTo>
                      <a:pt x="961" y="2725"/>
                    </a:lnTo>
                    <a:lnTo>
                      <a:pt x="954" y="2786"/>
                    </a:lnTo>
                    <a:lnTo>
                      <a:pt x="950" y="2850"/>
                    </a:lnTo>
                    <a:lnTo>
                      <a:pt x="947" y="2915"/>
                    </a:lnTo>
                    <a:lnTo>
                      <a:pt x="948" y="2984"/>
                    </a:lnTo>
                    <a:lnTo>
                      <a:pt x="950" y="3051"/>
                    </a:lnTo>
                    <a:lnTo>
                      <a:pt x="954" y="3120"/>
                    </a:lnTo>
                    <a:lnTo>
                      <a:pt x="959" y="3189"/>
                    </a:lnTo>
                    <a:lnTo>
                      <a:pt x="968" y="3258"/>
                    </a:lnTo>
                    <a:lnTo>
                      <a:pt x="976" y="3327"/>
                    </a:lnTo>
                    <a:lnTo>
                      <a:pt x="986" y="3395"/>
                    </a:lnTo>
                    <a:lnTo>
                      <a:pt x="997" y="3460"/>
                    </a:lnTo>
                    <a:lnTo>
                      <a:pt x="1014" y="3552"/>
                    </a:lnTo>
                    <a:lnTo>
                      <a:pt x="1032" y="3643"/>
                    </a:lnTo>
                    <a:lnTo>
                      <a:pt x="1051" y="3731"/>
                    </a:lnTo>
                    <a:lnTo>
                      <a:pt x="1071" y="3817"/>
                    </a:lnTo>
                    <a:lnTo>
                      <a:pt x="1092" y="3901"/>
                    </a:lnTo>
                    <a:lnTo>
                      <a:pt x="1113" y="3982"/>
                    </a:lnTo>
                    <a:lnTo>
                      <a:pt x="1133" y="4058"/>
                    </a:lnTo>
                    <a:lnTo>
                      <a:pt x="1154" y="4131"/>
                    </a:lnTo>
                    <a:lnTo>
                      <a:pt x="1174" y="4198"/>
                    </a:lnTo>
                    <a:lnTo>
                      <a:pt x="1193" y="4259"/>
                    </a:lnTo>
                    <a:lnTo>
                      <a:pt x="1210" y="4315"/>
                    </a:lnTo>
                    <a:lnTo>
                      <a:pt x="1227" y="4363"/>
                    </a:lnTo>
                    <a:lnTo>
                      <a:pt x="1241" y="4404"/>
                    </a:lnTo>
                    <a:lnTo>
                      <a:pt x="1252" y="4439"/>
                    </a:lnTo>
                    <a:lnTo>
                      <a:pt x="1334" y="4439"/>
                    </a:lnTo>
                    <a:lnTo>
                      <a:pt x="1334" y="3419"/>
                    </a:lnTo>
                    <a:lnTo>
                      <a:pt x="1337" y="3398"/>
                    </a:lnTo>
                    <a:lnTo>
                      <a:pt x="1347" y="3378"/>
                    </a:lnTo>
                    <a:lnTo>
                      <a:pt x="1360" y="3363"/>
                    </a:lnTo>
                    <a:lnTo>
                      <a:pt x="1379" y="3352"/>
                    </a:lnTo>
                    <a:lnTo>
                      <a:pt x="1383" y="3349"/>
                    </a:lnTo>
                    <a:lnTo>
                      <a:pt x="1394" y="3345"/>
                    </a:lnTo>
                    <a:lnTo>
                      <a:pt x="1409" y="3336"/>
                    </a:lnTo>
                    <a:lnTo>
                      <a:pt x="1430" y="3325"/>
                    </a:lnTo>
                    <a:lnTo>
                      <a:pt x="1454" y="3311"/>
                    </a:lnTo>
                    <a:lnTo>
                      <a:pt x="1482" y="3296"/>
                    </a:lnTo>
                    <a:lnTo>
                      <a:pt x="1511" y="3276"/>
                    </a:lnTo>
                    <a:lnTo>
                      <a:pt x="1542" y="3254"/>
                    </a:lnTo>
                    <a:lnTo>
                      <a:pt x="1574" y="3229"/>
                    </a:lnTo>
                    <a:lnTo>
                      <a:pt x="1606" y="3203"/>
                    </a:lnTo>
                    <a:lnTo>
                      <a:pt x="1636" y="3172"/>
                    </a:lnTo>
                    <a:lnTo>
                      <a:pt x="1664" y="3140"/>
                    </a:lnTo>
                    <a:lnTo>
                      <a:pt x="1691" y="3106"/>
                    </a:lnTo>
                    <a:lnTo>
                      <a:pt x="1713" y="3069"/>
                    </a:lnTo>
                    <a:lnTo>
                      <a:pt x="1731" y="3030"/>
                    </a:lnTo>
                    <a:lnTo>
                      <a:pt x="1745" y="2989"/>
                    </a:lnTo>
                    <a:lnTo>
                      <a:pt x="1752" y="2946"/>
                    </a:lnTo>
                    <a:lnTo>
                      <a:pt x="1753" y="2900"/>
                    </a:lnTo>
                    <a:lnTo>
                      <a:pt x="1755" y="2882"/>
                    </a:lnTo>
                    <a:lnTo>
                      <a:pt x="1759" y="2865"/>
                    </a:lnTo>
                    <a:lnTo>
                      <a:pt x="1769" y="2850"/>
                    </a:lnTo>
                    <a:lnTo>
                      <a:pt x="1781" y="2837"/>
                    </a:lnTo>
                    <a:lnTo>
                      <a:pt x="1796" y="2828"/>
                    </a:lnTo>
                    <a:lnTo>
                      <a:pt x="1815" y="2822"/>
                    </a:lnTo>
                    <a:lnTo>
                      <a:pt x="1831" y="2822"/>
                    </a:lnTo>
                    <a:lnTo>
                      <a:pt x="1849" y="2825"/>
                    </a:lnTo>
                    <a:lnTo>
                      <a:pt x="2546" y="3051"/>
                    </a:lnTo>
                    <a:lnTo>
                      <a:pt x="2550" y="3051"/>
                    </a:lnTo>
                    <a:lnTo>
                      <a:pt x="2600" y="3074"/>
                    </a:lnTo>
                    <a:lnTo>
                      <a:pt x="2647" y="3102"/>
                    </a:lnTo>
                    <a:lnTo>
                      <a:pt x="2691" y="3136"/>
                    </a:lnTo>
                    <a:lnTo>
                      <a:pt x="2728" y="3175"/>
                    </a:lnTo>
                    <a:lnTo>
                      <a:pt x="2762" y="3217"/>
                    </a:lnTo>
                    <a:lnTo>
                      <a:pt x="2791" y="3263"/>
                    </a:lnTo>
                    <a:lnTo>
                      <a:pt x="2813" y="3313"/>
                    </a:lnTo>
                    <a:lnTo>
                      <a:pt x="2830" y="3364"/>
                    </a:lnTo>
                    <a:lnTo>
                      <a:pt x="2840" y="3419"/>
                    </a:lnTo>
                    <a:lnTo>
                      <a:pt x="2844" y="3474"/>
                    </a:lnTo>
                    <a:lnTo>
                      <a:pt x="2844" y="4439"/>
                    </a:lnTo>
                    <a:lnTo>
                      <a:pt x="3011" y="4439"/>
                    </a:lnTo>
                    <a:lnTo>
                      <a:pt x="3040" y="3470"/>
                    </a:lnTo>
                    <a:lnTo>
                      <a:pt x="3044" y="3446"/>
                    </a:lnTo>
                    <a:lnTo>
                      <a:pt x="3056" y="3427"/>
                    </a:lnTo>
                    <a:lnTo>
                      <a:pt x="3072" y="3410"/>
                    </a:lnTo>
                    <a:lnTo>
                      <a:pt x="3093" y="3400"/>
                    </a:lnTo>
                    <a:lnTo>
                      <a:pt x="3117" y="3398"/>
                    </a:lnTo>
                    <a:lnTo>
                      <a:pt x="3141" y="3402"/>
                    </a:lnTo>
                    <a:lnTo>
                      <a:pt x="3160" y="3413"/>
                    </a:lnTo>
                    <a:lnTo>
                      <a:pt x="3175" y="3430"/>
                    </a:lnTo>
                    <a:lnTo>
                      <a:pt x="3185" y="3451"/>
                    </a:lnTo>
                    <a:lnTo>
                      <a:pt x="3189" y="3474"/>
                    </a:lnTo>
                    <a:lnTo>
                      <a:pt x="3160" y="4439"/>
                    </a:lnTo>
                    <a:lnTo>
                      <a:pt x="3329" y="4439"/>
                    </a:lnTo>
                    <a:lnTo>
                      <a:pt x="3551" y="1898"/>
                    </a:lnTo>
                    <a:lnTo>
                      <a:pt x="3521" y="1902"/>
                    </a:lnTo>
                    <a:lnTo>
                      <a:pt x="3490" y="1904"/>
                    </a:lnTo>
                    <a:lnTo>
                      <a:pt x="3434" y="1898"/>
                    </a:lnTo>
                    <a:lnTo>
                      <a:pt x="3379" y="1883"/>
                    </a:lnTo>
                    <a:lnTo>
                      <a:pt x="3324" y="1858"/>
                    </a:lnTo>
                    <a:lnTo>
                      <a:pt x="3270" y="1821"/>
                    </a:lnTo>
                    <a:lnTo>
                      <a:pt x="3217" y="1777"/>
                    </a:lnTo>
                    <a:lnTo>
                      <a:pt x="3166" y="1723"/>
                    </a:lnTo>
                    <a:lnTo>
                      <a:pt x="3117" y="1658"/>
                    </a:lnTo>
                    <a:lnTo>
                      <a:pt x="3068" y="1586"/>
                    </a:lnTo>
                    <a:close/>
                    <a:moveTo>
                      <a:pt x="3493" y="1472"/>
                    </a:moveTo>
                    <a:lnTo>
                      <a:pt x="3447" y="1474"/>
                    </a:lnTo>
                    <a:lnTo>
                      <a:pt x="3407" y="1486"/>
                    </a:lnTo>
                    <a:lnTo>
                      <a:pt x="3369" y="1502"/>
                    </a:lnTo>
                    <a:lnTo>
                      <a:pt x="3337" y="1526"/>
                    </a:lnTo>
                    <a:lnTo>
                      <a:pt x="3311" y="1554"/>
                    </a:lnTo>
                    <a:lnTo>
                      <a:pt x="3291" y="1587"/>
                    </a:lnTo>
                    <a:lnTo>
                      <a:pt x="3278" y="1625"/>
                    </a:lnTo>
                    <a:lnTo>
                      <a:pt x="3315" y="1663"/>
                    </a:lnTo>
                    <a:lnTo>
                      <a:pt x="3351" y="1696"/>
                    </a:lnTo>
                    <a:lnTo>
                      <a:pt x="3386" y="1721"/>
                    </a:lnTo>
                    <a:lnTo>
                      <a:pt x="3422" y="1739"/>
                    </a:lnTo>
                    <a:lnTo>
                      <a:pt x="3457" y="1752"/>
                    </a:lnTo>
                    <a:lnTo>
                      <a:pt x="3490" y="1755"/>
                    </a:lnTo>
                    <a:lnTo>
                      <a:pt x="3528" y="1752"/>
                    </a:lnTo>
                    <a:lnTo>
                      <a:pt x="3565" y="1739"/>
                    </a:lnTo>
                    <a:lnTo>
                      <a:pt x="3603" y="1721"/>
                    </a:lnTo>
                    <a:lnTo>
                      <a:pt x="3638" y="1696"/>
                    </a:lnTo>
                    <a:lnTo>
                      <a:pt x="3674" y="1665"/>
                    </a:lnTo>
                    <a:lnTo>
                      <a:pt x="3707" y="1631"/>
                    </a:lnTo>
                    <a:lnTo>
                      <a:pt x="3698" y="1596"/>
                    </a:lnTo>
                    <a:lnTo>
                      <a:pt x="3681" y="1565"/>
                    </a:lnTo>
                    <a:lnTo>
                      <a:pt x="3660" y="1539"/>
                    </a:lnTo>
                    <a:lnTo>
                      <a:pt x="3635" y="1515"/>
                    </a:lnTo>
                    <a:lnTo>
                      <a:pt x="3604" y="1497"/>
                    </a:lnTo>
                    <a:lnTo>
                      <a:pt x="3570" y="1483"/>
                    </a:lnTo>
                    <a:lnTo>
                      <a:pt x="3533" y="1474"/>
                    </a:lnTo>
                    <a:lnTo>
                      <a:pt x="3493" y="1472"/>
                    </a:lnTo>
                    <a:close/>
                    <a:moveTo>
                      <a:pt x="2880" y="1118"/>
                    </a:moveTo>
                    <a:lnTo>
                      <a:pt x="2588" y="1677"/>
                    </a:lnTo>
                    <a:lnTo>
                      <a:pt x="2588" y="1923"/>
                    </a:lnTo>
                    <a:lnTo>
                      <a:pt x="2642" y="1922"/>
                    </a:lnTo>
                    <a:lnTo>
                      <a:pt x="2688" y="1922"/>
                    </a:lnTo>
                    <a:lnTo>
                      <a:pt x="2725" y="1923"/>
                    </a:lnTo>
                    <a:lnTo>
                      <a:pt x="2985" y="1427"/>
                    </a:lnTo>
                    <a:lnTo>
                      <a:pt x="2953" y="1349"/>
                    </a:lnTo>
                    <a:lnTo>
                      <a:pt x="2923" y="1272"/>
                    </a:lnTo>
                    <a:lnTo>
                      <a:pt x="2900" y="1194"/>
                    </a:lnTo>
                    <a:lnTo>
                      <a:pt x="2880" y="1118"/>
                    </a:lnTo>
                    <a:close/>
                    <a:moveTo>
                      <a:pt x="3200" y="658"/>
                    </a:moveTo>
                    <a:lnTo>
                      <a:pt x="3155" y="676"/>
                    </a:lnTo>
                    <a:lnTo>
                      <a:pt x="3117" y="695"/>
                    </a:lnTo>
                    <a:lnTo>
                      <a:pt x="3086" y="716"/>
                    </a:lnTo>
                    <a:lnTo>
                      <a:pt x="3061" y="739"/>
                    </a:lnTo>
                    <a:lnTo>
                      <a:pt x="3042" y="762"/>
                    </a:lnTo>
                    <a:lnTo>
                      <a:pt x="3026" y="786"/>
                    </a:lnTo>
                    <a:lnTo>
                      <a:pt x="3017" y="808"/>
                    </a:lnTo>
                    <a:lnTo>
                      <a:pt x="3010" y="831"/>
                    </a:lnTo>
                    <a:lnTo>
                      <a:pt x="3005" y="853"/>
                    </a:lnTo>
                    <a:lnTo>
                      <a:pt x="3003" y="872"/>
                    </a:lnTo>
                    <a:lnTo>
                      <a:pt x="3001" y="889"/>
                    </a:lnTo>
                    <a:lnTo>
                      <a:pt x="3001" y="903"/>
                    </a:lnTo>
                    <a:lnTo>
                      <a:pt x="3004" y="956"/>
                    </a:lnTo>
                    <a:lnTo>
                      <a:pt x="3011" y="1013"/>
                    </a:lnTo>
                    <a:lnTo>
                      <a:pt x="3022" y="1073"/>
                    </a:lnTo>
                    <a:lnTo>
                      <a:pt x="3038" y="1136"/>
                    </a:lnTo>
                    <a:lnTo>
                      <a:pt x="3056" y="1200"/>
                    </a:lnTo>
                    <a:lnTo>
                      <a:pt x="3078" y="1264"/>
                    </a:lnTo>
                    <a:lnTo>
                      <a:pt x="3103" y="1328"/>
                    </a:lnTo>
                    <a:lnTo>
                      <a:pt x="3131" y="1391"/>
                    </a:lnTo>
                    <a:lnTo>
                      <a:pt x="3161" y="1452"/>
                    </a:lnTo>
                    <a:lnTo>
                      <a:pt x="3191" y="1502"/>
                    </a:lnTo>
                    <a:lnTo>
                      <a:pt x="3221" y="1550"/>
                    </a:lnTo>
                    <a:lnTo>
                      <a:pt x="3244" y="1512"/>
                    </a:lnTo>
                    <a:lnTo>
                      <a:pt x="3272" y="1479"/>
                    </a:lnTo>
                    <a:lnTo>
                      <a:pt x="3305" y="1451"/>
                    </a:lnTo>
                    <a:lnTo>
                      <a:pt x="3344" y="1427"/>
                    </a:lnTo>
                    <a:lnTo>
                      <a:pt x="3386" y="1409"/>
                    </a:lnTo>
                    <a:lnTo>
                      <a:pt x="3200" y="658"/>
                    </a:lnTo>
                    <a:close/>
                    <a:moveTo>
                      <a:pt x="3780" y="658"/>
                    </a:moveTo>
                    <a:lnTo>
                      <a:pt x="3595" y="1408"/>
                    </a:lnTo>
                    <a:lnTo>
                      <a:pt x="3639" y="1426"/>
                    </a:lnTo>
                    <a:lnTo>
                      <a:pt x="3680" y="1451"/>
                    </a:lnTo>
                    <a:lnTo>
                      <a:pt x="3714" y="1480"/>
                    </a:lnTo>
                    <a:lnTo>
                      <a:pt x="3742" y="1515"/>
                    </a:lnTo>
                    <a:lnTo>
                      <a:pt x="3766" y="1555"/>
                    </a:lnTo>
                    <a:lnTo>
                      <a:pt x="3802" y="1497"/>
                    </a:lnTo>
                    <a:lnTo>
                      <a:pt x="3836" y="1435"/>
                    </a:lnTo>
                    <a:lnTo>
                      <a:pt x="3866" y="1370"/>
                    </a:lnTo>
                    <a:lnTo>
                      <a:pt x="3894" y="1302"/>
                    </a:lnTo>
                    <a:lnTo>
                      <a:pt x="3919" y="1233"/>
                    </a:lnTo>
                    <a:lnTo>
                      <a:pt x="3940" y="1164"/>
                    </a:lnTo>
                    <a:lnTo>
                      <a:pt x="3955" y="1095"/>
                    </a:lnTo>
                    <a:lnTo>
                      <a:pt x="3968" y="1029"/>
                    </a:lnTo>
                    <a:lnTo>
                      <a:pt x="3976" y="964"/>
                    </a:lnTo>
                    <a:lnTo>
                      <a:pt x="3978" y="903"/>
                    </a:lnTo>
                    <a:lnTo>
                      <a:pt x="3978" y="888"/>
                    </a:lnTo>
                    <a:lnTo>
                      <a:pt x="3978" y="870"/>
                    </a:lnTo>
                    <a:lnTo>
                      <a:pt x="3975" y="850"/>
                    </a:lnTo>
                    <a:lnTo>
                      <a:pt x="3971" y="828"/>
                    </a:lnTo>
                    <a:lnTo>
                      <a:pt x="3964" y="806"/>
                    </a:lnTo>
                    <a:lnTo>
                      <a:pt x="3954" y="782"/>
                    </a:lnTo>
                    <a:lnTo>
                      <a:pt x="3939" y="760"/>
                    </a:lnTo>
                    <a:lnTo>
                      <a:pt x="3919" y="736"/>
                    </a:lnTo>
                    <a:lnTo>
                      <a:pt x="3894" y="714"/>
                    </a:lnTo>
                    <a:lnTo>
                      <a:pt x="3863" y="693"/>
                    </a:lnTo>
                    <a:lnTo>
                      <a:pt x="3826" y="675"/>
                    </a:lnTo>
                    <a:lnTo>
                      <a:pt x="3780" y="658"/>
                    </a:lnTo>
                    <a:close/>
                    <a:moveTo>
                      <a:pt x="3490" y="622"/>
                    </a:moveTo>
                    <a:lnTo>
                      <a:pt x="3436" y="623"/>
                    </a:lnTo>
                    <a:lnTo>
                      <a:pt x="3386" y="626"/>
                    </a:lnTo>
                    <a:lnTo>
                      <a:pt x="3340" y="630"/>
                    </a:lnTo>
                    <a:lnTo>
                      <a:pt x="3297" y="635"/>
                    </a:lnTo>
                    <a:lnTo>
                      <a:pt x="3483" y="1392"/>
                    </a:lnTo>
                    <a:lnTo>
                      <a:pt x="3497" y="1392"/>
                    </a:lnTo>
                    <a:lnTo>
                      <a:pt x="3684" y="635"/>
                    </a:lnTo>
                    <a:lnTo>
                      <a:pt x="3627" y="629"/>
                    </a:lnTo>
                    <a:lnTo>
                      <a:pt x="3561" y="623"/>
                    </a:lnTo>
                    <a:lnTo>
                      <a:pt x="3490" y="622"/>
                    </a:lnTo>
                    <a:close/>
                    <a:moveTo>
                      <a:pt x="4103" y="445"/>
                    </a:moveTo>
                    <a:lnTo>
                      <a:pt x="4015" y="532"/>
                    </a:lnTo>
                    <a:lnTo>
                      <a:pt x="4008" y="542"/>
                    </a:lnTo>
                    <a:lnTo>
                      <a:pt x="4001" y="556"/>
                    </a:lnTo>
                    <a:lnTo>
                      <a:pt x="3994" y="571"/>
                    </a:lnTo>
                    <a:lnTo>
                      <a:pt x="3989" y="587"/>
                    </a:lnTo>
                    <a:lnTo>
                      <a:pt x="3985" y="598"/>
                    </a:lnTo>
                    <a:lnTo>
                      <a:pt x="4022" y="630"/>
                    </a:lnTo>
                    <a:lnTo>
                      <a:pt x="4053" y="665"/>
                    </a:lnTo>
                    <a:lnTo>
                      <a:pt x="4084" y="634"/>
                    </a:lnTo>
                    <a:lnTo>
                      <a:pt x="4099" y="616"/>
                    </a:lnTo>
                    <a:lnTo>
                      <a:pt x="4109" y="594"/>
                    </a:lnTo>
                    <a:lnTo>
                      <a:pt x="4114" y="570"/>
                    </a:lnTo>
                    <a:lnTo>
                      <a:pt x="4114" y="546"/>
                    </a:lnTo>
                    <a:lnTo>
                      <a:pt x="4103" y="445"/>
                    </a:lnTo>
                    <a:close/>
                    <a:moveTo>
                      <a:pt x="2884" y="445"/>
                    </a:moveTo>
                    <a:lnTo>
                      <a:pt x="2873" y="546"/>
                    </a:lnTo>
                    <a:lnTo>
                      <a:pt x="2873" y="570"/>
                    </a:lnTo>
                    <a:lnTo>
                      <a:pt x="2877" y="594"/>
                    </a:lnTo>
                    <a:lnTo>
                      <a:pt x="2888" y="616"/>
                    </a:lnTo>
                    <a:lnTo>
                      <a:pt x="2904" y="634"/>
                    </a:lnTo>
                    <a:lnTo>
                      <a:pt x="2932" y="662"/>
                    </a:lnTo>
                    <a:lnTo>
                      <a:pt x="2964" y="627"/>
                    </a:lnTo>
                    <a:lnTo>
                      <a:pt x="3001" y="595"/>
                    </a:lnTo>
                    <a:lnTo>
                      <a:pt x="2996" y="581"/>
                    </a:lnTo>
                    <a:lnTo>
                      <a:pt x="2989" y="563"/>
                    </a:lnTo>
                    <a:lnTo>
                      <a:pt x="2980" y="545"/>
                    </a:lnTo>
                    <a:lnTo>
                      <a:pt x="2972" y="532"/>
                    </a:lnTo>
                    <a:lnTo>
                      <a:pt x="2884" y="445"/>
                    </a:lnTo>
                    <a:close/>
                    <a:moveTo>
                      <a:pt x="3411" y="107"/>
                    </a:moveTo>
                    <a:lnTo>
                      <a:pt x="3415" y="135"/>
                    </a:lnTo>
                    <a:lnTo>
                      <a:pt x="3416" y="163"/>
                    </a:lnTo>
                    <a:lnTo>
                      <a:pt x="3414" y="191"/>
                    </a:lnTo>
                    <a:lnTo>
                      <a:pt x="3405" y="220"/>
                    </a:lnTo>
                    <a:lnTo>
                      <a:pt x="3391" y="247"/>
                    </a:lnTo>
                    <a:lnTo>
                      <a:pt x="3372" y="273"/>
                    </a:lnTo>
                    <a:lnTo>
                      <a:pt x="3350" y="297"/>
                    </a:lnTo>
                    <a:lnTo>
                      <a:pt x="3329" y="321"/>
                    </a:lnTo>
                    <a:lnTo>
                      <a:pt x="3312" y="343"/>
                    </a:lnTo>
                    <a:lnTo>
                      <a:pt x="3297" y="367"/>
                    </a:lnTo>
                    <a:lnTo>
                      <a:pt x="3285" y="392"/>
                    </a:lnTo>
                    <a:lnTo>
                      <a:pt x="3276" y="421"/>
                    </a:lnTo>
                    <a:lnTo>
                      <a:pt x="3272" y="453"/>
                    </a:lnTo>
                    <a:lnTo>
                      <a:pt x="3270" y="489"/>
                    </a:lnTo>
                    <a:lnTo>
                      <a:pt x="3338" y="481"/>
                    </a:lnTo>
                    <a:lnTo>
                      <a:pt x="3412" y="475"/>
                    </a:lnTo>
                    <a:lnTo>
                      <a:pt x="3490" y="474"/>
                    </a:lnTo>
                    <a:lnTo>
                      <a:pt x="3565" y="475"/>
                    </a:lnTo>
                    <a:lnTo>
                      <a:pt x="3635" y="479"/>
                    </a:lnTo>
                    <a:lnTo>
                      <a:pt x="3699" y="488"/>
                    </a:lnTo>
                    <a:lnTo>
                      <a:pt x="3758" y="499"/>
                    </a:lnTo>
                    <a:lnTo>
                      <a:pt x="3756" y="482"/>
                    </a:lnTo>
                    <a:lnTo>
                      <a:pt x="3752" y="460"/>
                    </a:lnTo>
                    <a:lnTo>
                      <a:pt x="3748" y="436"/>
                    </a:lnTo>
                    <a:lnTo>
                      <a:pt x="3741" y="410"/>
                    </a:lnTo>
                    <a:lnTo>
                      <a:pt x="3731" y="382"/>
                    </a:lnTo>
                    <a:lnTo>
                      <a:pt x="3720" y="351"/>
                    </a:lnTo>
                    <a:lnTo>
                      <a:pt x="3706" y="322"/>
                    </a:lnTo>
                    <a:lnTo>
                      <a:pt x="3688" y="291"/>
                    </a:lnTo>
                    <a:lnTo>
                      <a:pt x="3668" y="261"/>
                    </a:lnTo>
                    <a:lnTo>
                      <a:pt x="3645" y="231"/>
                    </a:lnTo>
                    <a:lnTo>
                      <a:pt x="3617" y="203"/>
                    </a:lnTo>
                    <a:lnTo>
                      <a:pt x="3585" y="178"/>
                    </a:lnTo>
                    <a:lnTo>
                      <a:pt x="3549" y="155"/>
                    </a:lnTo>
                    <a:lnTo>
                      <a:pt x="3508" y="135"/>
                    </a:lnTo>
                    <a:lnTo>
                      <a:pt x="3462" y="118"/>
                    </a:lnTo>
                    <a:lnTo>
                      <a:pt x="3411" y="107"/>
                    </a:lnTo>
                    <a:close/>
                    <a:moveTo>
                      <a:pt x="3337" y="0"/>
                    </a:moveTo>
                    <a:lnTo>
                      <a:pt x="3398" y="6"/>
                    </a:lnTo>
                    <a:lnTo>
                      <a:pt x="3455" y="15"/>
                    </a:lnTo>
                    <a:lnTo>
                      <a:pt x="3507" y="29"/>
                    </a:lnTo>
                    <a:lnTo>
                      <a:pt x="3554" y="47"/>
                    </a:lnTo>
                    <a:lnTo>
                      <a:pt x="3597" y="68"/>
                    </a:lnTo>
                    <a:lnTo>
                      <a:pt x="3635" y="92"/>
                    </a:lnTo>
                    <a:lnTo>
                      <a:pt x="3670" y="118"/>
                    </a:lnTo>
                    <a:lnTo>
                      <a:pt x="3701" y="148"/>
                    </a:lnTo>
                    <a:lnTo>
                      <a:pt x="3728" y="177"/>
                    </a:lnTo>
                    <a:lnTo>
                      <a:pt x="3752" y="209"/>
                    </a:lnTo>
                    <a:lnTo>
                      <a:pt x="3773" y="241"/>
                    </a:lnTo>
                    <a:lnTo>
                      <a:pt x="3791" y="273"/>
                    </a:lnTo>
                    <a:lnTo>
                      <a:pt x="3806" y="305"/>
                    </a:lnTo>
                    <a:lnTo>
                      <a:pt x="3819" y="337"/>
                    </a:lnTo>
                    <a:lnTo>
                      <a:pt x="3830" y="368"/>
                    </a:lnTo>
                    <a:lnTo>
                      <a:pt x="3838" y="397"/>
                    </a:lnTo>
                    <a:lnTo>
                      <a:pt x="3845" y="424"/>
                    </a:lnTo>
                    <a:lnTo>
                      <a:pt x="3850" y="449"/>
                    </a:lnTo>
                    <a:lnTo>
                      <a:pt x="3854" y="471"/>
                    </a:lnTo>
                    <a:lnTo>
                      <a:pt x="3857" y="489"/>
                    </a:lnTo>
                    <a:lnTo>
                      <a:pt x="3858" y="504"/>
                    </a:lnTo>
                    <a:lnTo>
                      <a:pt x="3872" y="477"/>
                    </a:lnTo>
                    <a:lnTo>
                      <a:pt x="3890" y="452"/>
                    </a:lnTo>
                    <a:lnTo>
                      <a:pt x="3911" y="428"/>
                    </a:lnTo>
                    <a:lnTo>
                      <a:pt x="4107" y="231"/>
                    </a:lnTo>
                    <a:lnTo>
                      <a:pt x="4124" y="219"/>
                    </a:lnTo>
                    <a:lnTo>
                      <a:pt x="4143" y="210"/>
                    </a:lnTo>
                    <a:lnTo>
                      <a:pt x="4164" y="209"/>
                    </a:lnTo>
                    <a:lnTo>
                      <a:pt x="4184" y="213"/>
                    </a:lnTo>
                    <a:lnTo>
                      <a:pt x="4203" y="223"/>
                    </a:lnTo>
                    <a:lnTo>
                      <a:pt x="4217" y="237"/>
                    </a:lnTo>
                    <a:lnTo>
                      <a:pt x="4228" y="255"/>
                    </a:lnTo>
                    <a:lnTo>
                      <a:pt x="4234" y="275"/>
                    </a:lnTo>
                    <a:lnTo>
                      <a:pt x="4262" y="530"/>
                    </a:lnTo>
                    <a:lnTo>
                      <a:pt x="4263" y="569"/>
                    </a:lnTo>
                    <a:lnTo>
                      <a:pt x="4259" y="606"/>
                    </a:lnTo>
                    <a:lnTo>
                      <a:pt x="4249" y="642"/>
                    </a:lnTo>
                    <a:lnTo>
                      <a:pt x="4234" y="677"/>
                    </a:lnTo>
                    <a:lnTo>
                      <a:pt x="4213" y="711"/>
                    </a:lnTo>
                    <a:lnTo>
                      <a:pt x="4188" y="740"/>
                    </a:lnTo>
                    <a:lnTo>
                      <a:pt x="4117" y="810"/>
                    </a:lnTo>
                    <a:lnTo>
                      <a:pt x="4124" y="857"/>
                    </a:lnTo>
                    <a:lnTo>
                      <a:pt x="4127" y="903"/>
                    </a:lnTo>
                    <a:lnTo>
                      <a:pt x="4124" y="966"/>
                    </a:lnTo>
                    <a:lnTo>
                      <a:pt x="4117" y="1031"/>
                    </a:lnTo>
                    <a:lnTo>
                      <a:pt x="4106" y="1100"/>
                    </a:lnTo>
                    <a:lnTo>
                      <a:pt x="4091" y="1171"/>
                    </a:lnTo>
                    <a:lnTo>
                      <a:pt x="4070" y="1242"/>
                    </a:lnTo>
                    <a:lnTo>
                      <a:pt x="4047" y="1314"/>
                    </a:lnTo>
                    <a:lnTo>
                      <a:pt x="4021" y="1385"/>
                    </a:lnTo>
                    <a:lnTo>
                      <a:pt x="3990" y="1455"/>
                    </a:lnTo>
                    <a:lnTo>
                      <a:pt x="3958" y="1522"/>
                    </a:lnTo>
                    <a:lnTo>
                      <a:pt x="3919" y="1589"/>
                    </a:lnTo>
                    <a:lnTo>
                      <a:pt x="3880" y="1650"/>
                    </a:lnTo>
                    <a:lnTo>
                      <a:pt x="3838" y="1704"/>
                    </a:lnTo>
                    <a:lnTo>
                      <a:pt x="3797" y="1753"/>
                    </a:lnTo>
                    <a:lnTo>
                      <a:pt x="3752" y="1795"/>
                    </a:lnTo>
                    <a:lnTo>
                      <a:pt x="3706" y="1830"/>
                    </a:lnTo>
                    <a:lnTo>
                      <a:pt x="3471" y="4518"/>
                    </a:lnTo>
                    <a:lnTo>
                      <a:pt x="3467" y="4540"/>
                    </a:lnTo>
                    <a:lnTo>
                      <a:pt x="3455" y="4559"/>
                    </a:lnTo>
                    <a:lnTo>
                      <a:pt x="3439" y="4574"/>
                    </a:lnTo>
                    <a:lnTo>
                      <a:pt x="3419" y="4584"/>
                    </a:lnTo>
                    <a:lnTo>
                      <a:pt x="3397" y="4586"/>
                    </a:lnTo>
                    <a:lnTo>
                      <a:pt x="2769" y="4586"/>
                    </a:lnTo>
                    <a:lnTo>
                      <a:pt x="2745" y="4582"/>
                    </a:lnTo>
                    <a:lnTo>
                      <a:pt x="2725" y="4573"/>
                    </a:lnTo>
                    <a:lnTo>
                      <a:pt x="2709" y="4556"/>
                    </a:lnTo>
                    <a:lnTo>
                      <a:pt x="2699" y="4536"/>
                    </a:lnTo>
                    <a:lnTo>
                      <a:pt x="2695" y="4513"/>
                    </a:lnTo>
                    <a:lnTo>
                      <a:pt x="2695" y="3474"/>
                    </a:lnTo>
                    <a:lnTo>
                      <a:pt x="2691" y="3428"/>
                    </a:lnTo>
                    <a:lnTo>
                      <a:pt x="2681" y="3384"/>
                    </a:lnTo>
                    <a:lnTo>
                      <a:pt x="2664" y="3341"/>
                    </a:lnTo>
                    <a:lnTo>
                      <a:pt x="2641" y="3302"/>
                    </a:lnTo>
                    <a:lnTo>
                      <a:pt x="2613" y="3267"/>
                    </a:lnTo>
                    <a:lnTo>
                      <a:pt x="2579" y="3236"/>
                    </a:lnTo>
                    <a:lnTo>
                      <a:pt x="2542" y="3211"/>
                    </a:lnTo>
                    <a:lnTo>
                      <a:pt x="2500" y="3191"/>
                    </a:lnTo>
                    <a:lnTo>
                      <a:pt x="1895" y="2995"/>
                    </a:lnTo>
                    <a:lnTo>
                      <a:pt x="1884" y="3044"/>
                    </a:lnTo>
                    <a:lnTo>
                      <a:pt x="1867" y="3090"/>
                    </a:lnTo>
                    <a:lnTo>
                      <a:pt x="1848" y="3133"/>
                    </a:lnTo>
                    <a:lnTo>
                      <a:pt x="1823" y="3175"/>
                    </a:lnTo>
                    <a:lnTo>
                      <a:pt x="1796" y="3214"/>
                    </a:lnTo>
                    <a:lnTo>
                      <a:pt x="1714" y="4517"/>
                    </a:lnTo>
                    <a:lnTo>
                      <a:pt x="1709" y="4539"/>
                    </a:lnTo>
                    <a:lnTo>
                      <a:pt x="1698" y="4559"/>
                    </a:lnTo>
                    <a:lnTo>
                      <a:pt x="1682" y="4574"/>
                    </a:lnTo>
                    <a:lnTo>
                      <a:pt x="1663" y="4584"/>
                    </a:lnTo>
                    <a:lnTo>
                      <a:pt x="1639" y="4586"/>
                    </a:lnTo>
                    <a:lnTo>
                      <a:pt x="1199" y="4586"/>
                    </a:lnTo>
                    <a:lnTo>
                      <a:pt x="1177" y="4584"/>
                    </a:lnTo>
                    <a:lnTo>
                      <a:pt x="1156" y="4573"/>
                    </a:lnTo>
                    <a:lnTo>
                      <a:pt x="1140" y="4557"/>
                    </a:lnTo>
                    <a:lnTo>
                      <a:pt x="1129" y="4538"/>
                    </a:lnTo>
                    <a:lnTo>
                      <a:pt x="1126" y="4531"/>
                    </a:lnTo>
                    <a:lnTo>
                      <a:pt x="1121" y="4515"/>
                    </a:lnTo>
                    <a:lnTo>
                      <a:pt x="1114" y="4494"/>
                    </a:lnTo>
                    <a:lnTo>
                      <a:pt x="1104" y="4465"/>
                    </a:lnTo>
                    <a:lnTo>
                      <a:pt x="1092" y="4430"/>
                    </a:lnTo>
                    <a:lnTo>
                      <a:pt x="1079" y="4390"/>
                    </a:lnTo>
                    <a:lnTo>
                      <a:pt x="1064" y="4344"/>
                    </a:lnTo>
                    <a:lnTo>
                      <a:pt x="1047" y="4292"/>
                    </a:lnTo>
                    <a:lnTo>
                      <a:pt x="1030" y="4235"/>
                    </a:lnTo>
                    <a:lnTo>
                      <a:pt x="1012" y="4175"/>
                    </a:lnTo>
                    <a:lnTo>
                      <a:pt x="994" y="4110"/>
                    </a:lnTo>
                    <a:lnTo>
                      <a:pt x="975" y="4042"/>
                    </a:lnTo>
                    <a:lnTo>
                      <a:pt x="955" y="3969"/>
                    </a:lnTo>
                    <a:lnTo>
                      <a:pt x="937" y="3894"/>
                    </a:lnTo>
                    <a:lnTo>
                      <a:pt x="918" y="3816"/>
                    </a:lnTo>
                    <a:lnTo>
                      <a:pt x="899" y="3736"/>
                    </a:lnTo>
                    <a:lnTo>
                      <a:pt x="883" y="3656"/>
                    </a:lnTo>
                    <a:lnTo>
                      <a:pt x="866" y="3572"/>
                    </a:lnTo>
                    <a:lnTo>
                      <a:pt x="851" y="3487"/>
                    </a:lnTo>
                    <a:lnTo>
                      <a:pt x="833" y="3371"/>
                    </a:lnTo>
                    <a:lnTo>
                      <a:pt x="819" y="3260"/>
                    </a:lnTo>
                    <a:lnTo>
                      <a:pt x="807" y="3154"/>
                    </a:lnTo>
                    <a:lnTo>
                      <a:pt x="802" y="3052"/>
                    </a:lnTo>
                    <a:lnTo>
                      <a:pt x="799" y="2956"/>
                    </a:lnTo>
                    <a:lnTo>
                      <a:pt x="801" y="2865"/>
                    </a:lnTo>
                    <a:lnTo>
                      <a:pt x="806" y="2780"/>
                    </a:lnTo>
                    <a:lnTo>
                      <a:pt x="816" y="2699"/>
                    </a:lnTo>
                    <a:lnTo>
                      <a:pt x="791" y="2708"/>
                    </a:lnTo>
                    <a:lnTo>
                      <a:pt x="768" y="2719"/>
                    </a:lnTo>
                    <a:lnTo>
                      <a:pt x="749" y="2733"/>
                    </a:lnTo>
                    <a:lnTo>
                      <a:pt x="732" y="2751"/>
                    </a:lnTo>
                    <a:lnTo>
                      <a:pt x="718" y="2773"/>
                    </a:lnTo>
                    <a:lnTo>
                      <a:pt x="706" y="2801"/>
                    </a:lnTo>
                    <a:lnTo>
                      <a:pt x="695" y="2835"/>
                    </a:lnTo>
                    <a:lnTo>
                      <a:pt x="685" y="2872"/>
                    </a:lnTo>
                    <a:lnTo>
                      <a:pt x="678" y="2918"/>
                    </a:lnTo>
                    <a:lnTo>
                      <a:pt x="672" y="2970"/>
                    </a:lnTo>
                    <a:lnTo>
                      <a:pt x="667" y="3030"/>
                    </a:lnTo>
                    <a:lnTo>
                      <a:pt x="664" y="3098"/>
                    </a:lnTo>
                    <a:lnTo>
                      <a:pt x="661" y="3175"/>
                    </a:lnTo>
                    <a:lnTo>
                      <a:pt x="658" y="3261"/>
                    </a:lnTo>
                    <a:lnTo>
                      <a:pt x="658" y="3356"/>
                    </a:lnTo>
                    <a:lnTo>
                      <a:pt x="657" y="3462"/>
                    </a:lnTo>
                    <a:lnTo>
                      <a:pt x="654" y="3527"/>
                    </a:lnTo>
                    <a:lnTo>
                      <a:pt x="645" y="3589"/>
                    </a:lnTo>
                    <a:lnTo>
                      <a:pt x="629" y="3644"/>
                    </a:lnTo>
                    <a:lnTo>
                      <a:pt x="608" y="3696"/>
                    </a:lnTo>
                    <a:lnTo>
                      <a:pt x="582" y="3742"/>
                    </a:lnTo>
                    <a:lnTo>
                      <a:pt x="548" y="3784"/>
                    </a:lnTo>
                    <a:lnTo>
                      <a:pt x="511" y="3820"/>
                    </a:lnTo>
                    <a:lnTo>
                      <a:pt x="472" y="3849"/>
                    </a:lnTo>
                    <a:lnTo>
                      <a:pt x="430" y="3872"/>
                    </a:lnTo>
                    <a:lnTo>
                      <a:pt x="388" y="3890"/>
                    </a:lnTo>
                    <a:lnTo>
                      <a:pt x="346" y="3902"/>
                    </a:lnTo>
                    <a:lnTo>
                      <a:pt x="305" y="3912"/>
                    </a:lnTo>
                    <a:lnTo>
                      <a:pt x="264" y="3918"/>
                    </a:lnTo>
                    <a:lnTo>
                      <a:pt x="227" y="3920"/>
                    </a:lnTo>
                    <a:lnTo>
                      <a:pt x="192" y="3922"/>
                    </a:lnTo>
                    <a:lnTo>
                      <a:pt x="161" y="3922"/>
                    </a:lnTo>
                    <a:lnTo>
                      <a:pt x="135" y="3919"/>
                    </a:lnTo>
                    <a:lnTo>
                      <a:pt x="115" y="3918"/>
                    </a:lnTo>
                    <a:lnTo>
                      <a:pt x="101" y="3916"/>
                    </a:lnTo>
                    <a:lnTo>
                      <a:pt x="96" y="3915"/>
                    </a:lnTo>
                    <a:lnTo>
                      <a:pt x="73" y="3906"/>
                    </a:lnTo>
                    <a:lnTo>
                      <a:pt x="55" y="3892"/>
                    </a:lnTo>
                    <a:lnTo>
                      <a:pt x="41" y="3874"/>
                    </a:lnTo>
                    <a:lnTo>
                      <a:pt x="34" y="3852"/>
                    </a:lnTo>
                    <a:lnTo>
                      <a:pt x="36" y="3830"/>
                    </a:lnTo>
                    <a:lnTo>
                      <a:pt x="43" y="3807"/>
                    </a:lnTo>
                    <a:lnTo>
                      <a:pt x="55" y="3789"/>
                    </a:lnTo>
                    <a:lnTo>
                      <a:pt x="75" y="3775"/>
                    </a:lnTo>
                    <a:lnTo>
                      <a:pt x="75" y="3775"/>
                    </a:lnTo>
                    <a:lnTo>
                      <a:pt x="78" y="3773"/>
                    </a:lnTo>
                    <a:lnTo>
                      <a:pt x="82" y="3768"/>
                    </a:lnTo>
                    <a:lnTo>
                      <a:pt x="86" y="3761"/>
                    </a:lnTo>
                    <a:lnTo>
                      <a:pt x="90" y="3750"/>
                    </a:lnTo>
                    <a:lnTo>
                      <a:pt x="94" y="3736"/>
                    </a:lnTo>
                    <a:lnTo>
                      <a:pt x="99" y="3718"/>
                    </a:lnTo>
                    <a:lnTo>
                      <a:pt x="103" y="3696"/>
                    </a:lnTo>
                    <a:lnTo>
                      <a:pt x="105" y="3668"/>
                    </a:lnTo>
                    <a:lnTo>
                      <a:pt x="107" y="3635"/>
                    </a:lnTo>
                    <a:lnTo>
                      <a:pt x="107" y="3594"/>
                    </a:lnTo>
                    <a:lnTo>
                      <a:pt x="105" y="3548"/>
                    </a:lnTo>
                    <a:lnTo>
                      <a:pt x="99" y="3473"/>
                    </a:lnTo>
                    <a:lnTo>
                      <a:pt x="89" y="3395"/>
                    </a:lnTo>
                    <a:lnTo>
                      <a:pt x="76" y="3315"/>
                    </a:lnTo>
                    <a:lnTo>
                      <a:pt x="62" y="3239"/>
                    </a:lnTo>
                    <a:lnTo>
                      <a:pt x="50" y="3168"/>
                    </a:lnTo>
                    <a:lnTo>
                      <a:pt x="36" y="3104"/>
                    </a:lnTo>
                    <a:lnTo>
                      <a:pt x="18" y="3002"/>
                    </a:lnTo>
                    <a:lnTo>
                      <a:pt x="5" y="2906"/>
                    </a:lnTo>
                    <a:lnTo>
                      <a:pt x="0" y="2812"/>
                    </a:lnTo>
                    <a:lnTo>
                      <a:pt x="1" y="2723"/>
                    </a:lnTo>
                    <a:lnTo>
                      <a:pt x="9" y="2638"/>
                    </a:lnTo>
                    <a:lnTo>
                      <a:pt x="23" y="2557"/>
                    </a:lnTo>
                    <a:lnTo>
                      <a:pt x="44" y="2482"/>
                    </a:lnTo>
                    <a:lnTo>
                      <a:pt x="72" y="2410"/>
                    </a:lnTo>
                    <a:lnTo>
                      <a:pt x="105" y="2343"/>
                    </a:lnTo>
                    <a:lnTo>
                      <a:pt x="146" y="2279"/>
                    </a:lnTo>
                    <a:lnTo>
                      <a:pt x="186" y="2227"/>
                    </a:lnTo>
                    <a:lnTo>
                      <a:pt x="228" y="2182"/>
                    </a:lnTo>
                    <a:lnTo>
                      <a:pt x="273" y="2145"/>
                    </a:lnTo>
                    <a:lnTo>
                      <a:pt x="316" y="2113"/>
                    </a:lnTo>
                    <a:lnTo>
                      <a:pt x="359" y="2086"/>
                    </a:lnTo>
                    <a:lnTo>
                      <a:pt x="401" y="2064"/>
                    </a:lnTo>
                    <a:lnTo>
                      <a:pt x="441" y="2046"/>
                    </a:lnTo>
                    <a:lnTo>
                      <a:pt x="479" y="2033"/>
                    </a:lnTo>
                    <a:lnTo>
                      <a:pt x="514" y="2022"/>
                    </a:lnTo>
                    <a:lnTo>
                      <a:pt x="543" y="2015"/>
                    </a:lnTo>
                    <a:lnTo>
                      <a:pt x="568" y="2011"/>
                    </a:lnTo>
                    <a:lnTo>
                      <a:pt x="586" y="2008"/>
                    </a:lnTo>
                    <a:lnTo>
                      <a:pt x="643" y="2004"/>
                    </a:lnTo>
                    <a:lnTo>
                      <a:pt x="697" y="2007"/>
                    </a:lnTo>
                    <a:lnTo>
                      <a:pt x="748" y="2017"/>
                    </a:lnTo>
                    <a:lnTo>
                      <a:pt x="796" y="2031"/>
                    </a:lnTo>
                    <a:lnTo>
                      <a:pt x="841" y="2047"/>
                    </a:lnTo>
                    <a:lnTo>
                      <a:pt x="883" y="2070"/>
                    </a:lnTo>
                    <a:lnTo>
                      <a:pt x="922" y="2093"/>
                    </a:lnTo>
                    <a:lnTo>
                      <a:pt x="957" y="2118"/>
                    </a:lnTo>
                    <a:lnTo>
                      <a:pt x="989" y="2145"/>
                    </a:lnTo>
                    <a:lnTo>
                      <a:pt x="1016" y="2171"/>
                    </a:lnTo>
                    <a:lnTo>
                      <a:pt x="1041" y="2198"/>
                    </a:lnTo>
                    <a:lnTo>
                      <a:pt x="1064" y="2221"/>
                    </a:lnTo>
                    <a:lnTo>
                      <a:pt x="1097" y="2199"/>
                    </a:lnTo>
                    <a:lnTo>
                      <a:pt x="1135" y="2180"/>
                    </a:lnTo>
                    <a:lnTo>
                      <a:pt x="1172" y="2164"/>
                    </a:lnTo>
                    <a:lnTo>
                      <a:pt x="1295" y="2121"/>
                    </a:lnTo>
                    <a:lnTo>
                      <a:pt x="1416" y="2085"/>
                    </a:lnTo>
                    <a:lnTo>
                      <a:pt x="1539" y="2053"/>
                    </a:lnTo>
                    <a:lnTo>
                      <a:pt x="1660" y="2025"/>
                    </a:lnTo>
                    <a:lnTo>
                      <a:pt x="1778" y="2001"/>
                    </a:lnTo>
                    <a:lnTo>
                      <a:pt x="1895" y="1982"/>
                    </a:lnTo>
                    <a:lnTo>
                      <a:pt x="2008" y="1965"/>
                    </a:lnTo>
                    <a:lnTo>
                      <a:pt x="2115" y="1952"/>
                    </a:lnTo>
                    <a:lnTo>
                      <a:pt x="2220" y="1943"/>
                    </a:lnTo>
                    <a:lnTo>
                      <a:pt x="2316" y="1934"/>
                    </a:lnTo>
                    <a:lnTo>
                      <a:pt x="2407" y="1929"/>
                    </a:lnTo>
                    <a:lnTo>
                      <a:pt x="2489" y="1926"/>
                    </a:lnTo>
                    <a:lnTo>
                      <a:pt x="2489" y="1664"/>
                    </a:lnTo>
                    <a:lnTo>
                      <a:pt x="2490" y="1651"/>
                    </a:lnTo>
                    <a:lnTo>
                      <a:pt x="2494" y="1640"/>
                    </a:lnTo>
                    <a:lnTo>
                      <a:pt x="2855" y="952"/>
                    </a:lnTo>
                    <a:lnTo>
                      <a:pt x="2854" y="903"/>
                    </a:lnTo>
                    <a:lnTo>
                      <a:pt x="2856" y="853"/>
                    </a:lnTo>
                    <a:lnTo>
                      <a:pt x="2865" y="806"/>
                    </a:lnTo>
                    <a:lnTo>
                      <a:pt x="2799" y="740"/>
                    </a:lnTo>
                    <a:lnTo>
                      <a:pt x="2773" y="711"/>
                    </a:lnTo>
                    <a:lnTo>
                      <a:pt x="2753" y="677"/>
                    </a:lnTo>
                    <a:lnTo>
                      <a:pt x="2738" y="642"/>
                    </a:lnTo>
                    <a:lnTo>
                      <a:pt x="2728" y="606"/>
                    </a:lnTo>
                    <a:lnTo>
                      <a:pt x="2724" y="569"/>
                    </a:lnTo>
                    <a:lnTo>
                      <a:pt x="2725" y="530"/>
                    </a:lnTo>
                    <a:lnTo>
                      <a:pt x="2753" y="275"/>
                    </a:lnTo>
                    <a:lnTo>
                      <a:pt x="2759" y="255"/>
                    </a:lnTo>
                    <a:lnTo>
                      <a:pt x="2769" y="237"/>
                    </a:lnTo>
                    <a:lnTo>
                      <a:pt x="2784" y="223"/>
                    </a:lnTo>
                    <a:lnTo>
                      <a:pt x="2802" y="213"/>
                    </a:lnTo>
                    <a:lnTo>
                      <a:pt x="2823" y="209"/>
                    </a:lnTo>
                    <a:lnTo>
                      <a:pt x="2844" y="210"/>
                    </a:lnTo>
                    <a:lnTo>
                      <a:pt x="2863" y="219"/>
                    </a:lnTo>
                    <a:lnTo>
                      <a:pt x="2880" y="231"/>
                    </a:lnTo>
                    <a:lnTo>
                      <a:pt x="3077" y="428"/>
                    </a:lnTo>
                    <a:lnTo>
                      <a:pt x="3102" y="457"/>
                    </a:lnTo>
                    <a:lnTo>
                      <a:pt x="3121" y="489"/>
                    </a:lnTo>
                    <a:lnTo>
                      <a:pt x="3136" y="524"/>
                    </a:lnTo>
                    <a:lnTo>
                      <a:pt x="3174" y="511"/>
                    </a:lnTo>
                    <a:lnTo>
                      <a:pt x="3173" y="465"/>
                    </a:lnTo>
                    <a:lnTo>
                      <a:pt x="3175" y="425"/>
                    </a:lnTo>
                    <a:lnTo>
                      <a:pt x="3182" y="389"/>
                    </a:lnTo>
                    <a:lnTo>
                      <a:pt x="3194" y="355"/>
                    </a:lnTo>
                    <a:lnTo>
                      <a:pt x="3206" y="326"/>
                    </a:lnTo>
                    <a:lnTo>
                      <a:pt x="3221" y="300"/>
                    </a:lnTo>
                    <a:lnTo>
                      <a:pt x="3239" y="275"/>
                    </a:lnTo>
                    <a:lnTo>
                      <a:pt x="3258" y="251"/>
                    </a:lnTo>
                    <a:lnTo>
                      <a:pt x="3278" y="229"/>
                    </a:lnTo>
                    <a:lnTo>
                      <a:pt x="3299" y="206"/>
                    </a:lnTo>
                    <a:lnTo>
                      <a:pt x="3311" y="190"/>
                    </a:lnTo>
                    <a:lnTo>
                      <a:pt x="3316" y="170"/>
                    </a:lnTo>
                    <a:lnTo>
                      <a:pt x="3317" y="152"/>
                    </a:lnTo>
                    <a:lnTo>
                      <a:pt x="3315" y="132"/>
                    </a:lnTo>
                    <a:lnTo>
                      <a:pt x="3311" y="114"/>
                    </a:lnTo>
                    <a:lnTo>
                      <a:pt x="3305" y="99"/>
                    </a:lnTo>
                    <a:lnTo>
                      <a:pt x="3299" y="86"/>
                    </a:lnTo>
                    <a:lnTo>
                      <a:pt x="3295" y="78"/>
                    </a:lnTo>
                    <a:lnTo>
                      <a:pt x="3292" y="75"/>
                    </a:lnTo>
                    <a:lnTo>
                      <a:pt x="3287" y="59"/>
                    </a:lnTo>
                    <a:lnTo>
                      <a:pt x="3287" y="42"/>
                    </a:lnTo>
                    <a:lnTo>
                      <a:pt x="3292" y="25"/>
                    </a:lnTo>
                    <a:lnTo>
                      <a:pt x="3304" y="11"/>
                    </a:lnTo>
                    <a:lnTo>
                      <a:pt x="3319" y="3"/>
                    </a:lnTo>
                    <a:lnTo>
                      <a:pt x="333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48" name="Freeform 1250"/>
              <p:cNvSpPr>
                <a:spLocks/>
              </p:cNvSpPr>
              <p:nvPr/>
            </p:nvSpPr>
            <p:spPr bwMode="auto">
              <a:xfrm>
                <a:off x="6189663" y="3111500"/>
                <a:ext cx="52388" cy="52387"/>
              </a:xfrm>
              <a:custGeom>
                <a:avLst/>
                <a:gdLst>
                  <a:gd name="T0" fmla="*/ 50 w 99"/>
                  <a:gd name="T1" fmla="*/ 0 h 99"/>
                  <a:gd name="T2" fmla="*/ 63 w 99"/>
                  <a:gd name="T3" fmla="*/ 2 h 99"/>
                  <a:gd name="T4" fmla="*/ 74 w 99"/>
                  <a:gd name="T5" fmla="*/ 7 h 99"/>
                  <a:gd name="T6" fmla="*/ 85 w 99"/>
                  <a:gd name="T7" fmla="*/ 14 h 99"/>
                  <a:gd name="T8" fmla="*/ 94 w 99"/>
                  <a:gd name="T9" fmla="*/ 25 h 99"/>
                  <a:gd name="T10" fmla="*/ 98 w 99"/>
                  <a:gd name="T11" fmla="*/ 36 h 99"/>
                  <a:gd name="T12" fmla="*/ 99 w 99"/>
                  <a:gd name="T13" fmla="*/ 50 h 99"/>
                  <a:gd name="T14" fmla="*/ 98 w 99"/>
                  <a:gd name="T15" fmla="*/ 63 h 99"/>
                  <a:gd name="T16" fmla="*/ 94 w 99"/>
                  <a:gd name="T17" fmla="*/ 74 h 99"/>
                  <a:gd name="T18" fmla="*/ 85 w 99"/>
                  <a:gd name="T19" fmla="*/ 85 h 99"/>
                  <a:gd name="T20" fmla="*/ 75 w 99"/>
                  <a:gd name="T21" fmla="*/ 92 h 99"/>
                  <a:gd name="T22" fmla="*/ 63 w 99"/>
                  <a:gd name="T23" fmla="*/ 98 h 99"/>
                  <a:gd name="T24" fmla="*/ 50 w 99"/>
                  <a:gd name="T25" fmla="*/ 99 h 99"/>
                  <a:gd name="T26" fmla="*/ 38 w 99"/>
                  <a:gd name="T27" fmla="*/ 98 h 99"/>
                  <a:gd name="T28" fmla="*/ 25 w 99"/>
                  <a:gd name="T29" fmla="*/ 92 h 99"/>
                  <a:gd name="T30" fmla="*/ 16 w 99"/>
                  <a:gd name="T31" fmla="*/ 85 h 99"/>
                  <a:gd name="T32" fmla="*/ 7 w 99"/>
                  <a:gd name="T33" fmla="*/ 74 h 99"/>
                  <a:gd name="T34" fmla="*/ 3 w 99"/>
                  <a:gd name="T35" fmla="*/ 63 h 99"/>
                  <a:gd name="T36" fmla="*/ 0 w 99"/>
                  <a:gd name="T37" fmla="*/ 50 h 99"/>
                  <a:gd name="T38" fmla="*/ 3 w 99"/>
                  <a:gd name="T39" fmla="*/ 36 h 99"/>
                  <a:gd name="T40" fmla="*/ 7 w 99"/>
                  <a:gd name="T41" fmla="*/ 25 h 99"/>
                  <a:gd name="T42" fmla="*/ 16 w 99"/>
                  <a:gd name="T43" fmla="*/ 14 h 99"/>
                  <a:gd name="T44" fmla="*/ 25 w 99"/>
                  <a:gd name="T45" fmla="*/ 7 h 99"/>
                  <a:gd name="T46" fmla="*/ 38 w 99"/>
                  <a:gd name="T47" fmla="*/ 2 h 99"/>
                  <a:gd name="T48" fmla="*/ 50 w 99"/>
                  <a:gd name="T49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9" h="99">
                    <a:moveTo>
                      <a:pt x="50" y="0"/>
                    </a:moveTo>
                    <a:lnTo>
                      <a:pt x="63" y="2"/>
                    </a:lnTo>
                    <a:lnTo>
                      <a:pt x="74" y="7"/>
                    </a:lnTo>
                    <a:lnTo>
                      <a:pt x="85" y="14"/>
                    </a:lnTo>
                    <a:lnTo>
                      <a:pt x="94" y="25"/>
                    </a:lnTo>
                    <a:lnTo>
                      <a:pt x="98" y="36"/>
                    </a:lnTo>
                    <a:lnTo>
                      <a:pt x="99" y="50"/>
                    </a:lnTo>
                    <a:lnTo>
                      <a:pt x="98" y="63"/>
                    </a:lnTo>
                    <a:lnTo>
                      <a:pt x="94" y="74"/>
                    </a:lnTo>
                    <a:lnTo>
                      <a:pt x="85" y="85"/>
                    </a:lnTo>
                    <a:lnTo>
                      <a:pt x="75" y="92"/>
                    </a:lnTo>
                    <a:lnTo>
                      <a:pt x="63" y="98"/>
                    </a:lnTo>
                    <a:lnTo>
                      <a:pt x="50" y="99"/>
                    </a:lnTo>
                    <a:lnTo>
                      <a:pt x="38" y="98"/>
                    </a:lnTo>
                    <a:lnTo>
                      <a:pt x="25" y="92"/>
                    </a:lnTo>
                    <a:lnTo>
                      <a:pt x="16" y="85"/>
                    </a:lnTo>
                    <a:lnTo>
                      <a:pt x="7" y="74"/>
                    </a:lnTo>
                    <a:lnTo>
                      <a:pt x="3" y="63"/>
                    </a:lnTo>
                    <a:lnTo>
                      <a:pt x="0" y="50"/>
                    </a:lnTo>
                    <a:lnTo>
                      <a:pt x="3" y="36"/>
                    </a:lnTo>
                    <a:lnTo>
                      <a:pt x="7" y="25"/>
                    </a:lnTo>
                    <a:lnTo>
                      <a:pt x="16" y="14"/>
                    </a:lnTo>
                    <a:lnTo>
                      <a:pt x="25" y="7"/>
                    </a:lnTo>
                    <a:lnTo>
                      <a:pt x="38" y="2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49" name="Freeform 1251"/>
              <p:cNvSpPr>
                <a:spLocks/>
              </p:cNvSpPr>
              <p:nvPr/>
            </p:nvSpPr>
            <p:spPr bwMode="auto">
              <a:xfrm>
                <a:off x="6303963" y="3354388"/>
                <a:ext cx="41275" cy="41275"/>
              </a:xfrm>
              <a:custGeom>
                <a:avLst/>
                <a:gdLst>
                  <a:gd name="T0" fmla="*/ 39 w 79"/>
                  <a:gd name="T1" fmla="*/ 0 h 80"/>
                  <a:gd name="T2" fmla="*/ 54 w 79"/>
                  <a:gd name="T3" fmla="*/ 3 h 80"/>
                  <a:gd name="T4" fmla="*/ 68 w 79"/>
                  <a:gd name="T5" fmla="*/ 12 h 80"/>
                  <a:gd name="T6" fmla="*/ 77 w 79"/>
                  <a:gd name="T7" fmla="*/ 24 h 80"/>
                  <a:gd name="T8" fmla="*/ 79 w 79"/>
                  <a:gd name="T9" fmla="*/ 39 h 80"/>
                  <a:gd name="T10" fmla="*/ 77 w 79"/>
                  <a:gd name="T11" fmla="*/ 55 h 80"/>
                  <a:gd name="T12" fmla="*/ 68 w 79"/>
                  <a:gd name="T13" fmla="*/ 67 h 80"/>
                  <a:gd name="T14" fmla="*/ 54 w 79"/>
                  <a:gd name="T15" fmla="*/ 77 h 80"/>
                  <a:gd name="T16" fmla="*/ 39 w 79"/>
                  <a:gd name="T17" fmla="*/ 80 h 80"/>
                  <a:gd name="T18" fmla="*/ 25 w 79"/>
                  <a:gd name="T19" fmla="*/ 77 h 80"/>
                  <a:gd name="T20" fmla="*/ 11 w 79"/>
                  <a:gd name="T21" fmla="*/ 67 h 80"/>
                  <a:gd name="T22" fmla="*/ 3 w 79"/>
                  <a:gd name="T23" fmla="*/ 55 h 80"/>
                  <a:gd name="T24" fmla="*/ 0 w 79"/>
                  <a:gd name="T25" fmla="*/ 39 h 80"/>
                  <a:gd name="T26" fmla="*/ 3 w 79"/>
                  <a:gd name="T27" fmla="*/ 24 h 80"/>
                  <a:gd name="T28" fmla="*/ 11 w 79"/>
                  <a:gd name="T29" fmla="*/ 12 h 80"/>
                  <a:gd name="T30" fmla="*/ 25 w 79"/>
                  <a:gd name="T31" fmla="*/ 3 h 80"/>
                  <a:gd name="T32" fmla="*/ 39 w 79"/>
                  <a:gd name="T3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9" h="80">
                    <a:moveTo>
                      <a:pt x="39" y="0"/>
                    </a:moveTo>
                    <a:lnTo>
                      <a:pt x="54" y="3"/>
                    </a:lnTo>
                    <a:lnTo>
                      <a:pt x="68" y="12"/>
                    </a:lnTo>
                    <a:lnTo>
                      <a:pt x="77" y="24"/>
                    </a:lnTo>
                    <a:lnTo>
                      <a:pt x="79" y="39"/>
                    </a:lnTo>
                    <a:lnTo>
                      <a:pt x="77" y="55"/>
                    </a:lnTo>
                    <a:lnTo>
                      <a:pt x="68" y="67"/>
                    </a:lnTo>
                    <a:lnTo>
                      <a:pt x="54" y="77"/>
                    </a:lnTo>
                    <a:lnTo>
                      <a:pt x="39" y="80"/>
                    </a:lnTo>
                    <a:lnTo>
                      <a:pt x="25" y="77"/>
                    </a:lnTo>
                    <a:lnTo>
                      <a:pt x="11" y="67"/>
                    </a:lnTo>
                    <a:lnTo>
                      <a:pt x="3" y="55"/>
                    </a:lnTo>
                    <a:lnTo>
                      <a:pt x="0" y="39"/>
                    </a:lnTo>
                    <a:lnTo>
                      <a:pt x="3" y="24"/>
                    </a:lnTo>
                    <a:lnTo>
                      <a:pt x="11" y="12"/>
                    </a:lnTo>
                    <a:lnTo>
                      <a:pt x="25" y="3"/>
                    </a:lnTo>
                    <a:lnTo>
                      <a:pt x="3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50" name="Freeform 1252"/>
              <p:cNvSpPr>
                <a:spLocks/>
              </p:cNvSpPr>
              <p:nvPr/>
            </p:nvSpPr>
            <p:spPr bwMode="auto">
              <a:xfrm>
                <a:off x="6408738" y="3354388"/>
                <a:ext cx="41275" cy="41275"/>
              </a:xfrm>
              <a:custGeom>
                <a:avLst/>
                <a:gdLst>
                  <a:gd name="T0" fmla="*/ 39 w 78"/>
                  <a:gd name="T1" fmla="*/ 0 h 80"/>
                  <a:gd name="T2" fmla="*/ 55 w 78"/>
                  <a:gd name="T3" fmla="*/ 3 h 80"/>
                  <a:gd name="T4" fmla="*/ 67 w 78"/>
                  <a:gd name="T5" fmla="*/ 12 h 80"/>
                  <a:gd name="T6" fmla="*/ 75 w 78"/>
                  <a:gd name="T7" fmla="*/ 25 h 80"/>
                  <a:gd name="T8" fmla="*/ 78 w 78"/>
                  <a:gd name="T9" fmla="*/ 39 h 80"/>
                  <a:gd name="T10" fmla="*/ 75 w 78"/>
                  <a:gd name="T11" fmla="*/ 55 h 80"/>
                  <a:gd name="T12" fmla="*/ 67 w 78"/>
                  <a:gd name="T13" fmla="*/ 67 h 80"/>
                  <a:gd name="T14" fmla="*/ 55 w 78"/>
                  <a:gd name="T15" fmla="*/ 77 h 80"/>
                  <a:gd name="T16" fmla="*/ 39 w 78"/>
                  <a:gd name="T17" fmla="*/ 80 h 80"/>
                  <a:gd name="T18" fmla="*/ 24 w 78"/>
                  <a:gd name="T19" fmla="*/ 77 h 80"/>
                  <a:gd name="T20" fmla="*/ 11 w 78"/>
                  <a:gd name="T21" fmla="*/ 67 h 80"/>
                  <a:gd name="T22" fmla="*/ 3 w 78"/>
                  <a:gd name="T23" fmla="*/ 55 h 80"/>
                  <a:gd name="T24" fmla="*/ 0 w 78"/>
                  <a:gd name="T25" fmla="*/ 39 h 80"/>
                  <a:gd name="T26" fmla="*/ 3 w 78"/>
                  <a:gd name="T27" fmla="*/ 25 h 80"/>
                  <a:gd name="T28" fmla="*/ 11 w 78"/>
                  <a:gd name="T29" fmla="*/ 12 h 80"/>
                  <a:gd name="T30" fmla="*/ 24 w 78"/>
                  <a:gd name="T31" fmla="*/ 3 h 80"/>
                  <a:gd name="T32" fmla="*/ 39 w 78"/>
                  <a:gd name="T3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8" h="80">
                    <a:moveTo>
                      <a:pt x="39" y="0"/>
                    </a:moveTo>
                    <a:lnTo>
                      <a:pt x="55" y="3"/>
                    </a:lnTo>
                    <a:lnTo>
                      <a:pt x="67" y="12"/>
                    </a:lnTo>
                    <a:lnTo>
                      <a:pt x="75" y="25"/>
                    </a:lnTo>
                    <a:lnTo>
                      <a:pt x="78" y="39"/>
                    </a:lnTo>
                    <a:lnTo>
                      <a:pt x="75" y="55"/>
                    </a:lnTo>
                    <a:lnTo>
                      <a:pt x="67" y="67"/>
                    </a:lnTo>
                    <a:lnTo>
                      <a:pt x="55" y="77"/>
                    </a:lnTo>
                    <a:lnTo>
                      <a:pt x="39" y="80"/>
                    </a:lnTo>
                    <a:lnTo>
                      <a:pt x="24" y="77"/>
                    </a:lnTo>
                    <a:lnTo>
                      <a:pt x="11" y="67"/>
                    </a:lnTo>
                    <a:lnTo>
                      <a:pt x="3" y="55"/>
                    </a:lnTo>
                    <a:lnTo>
                      <a:pt x="0" y="39"/>
                    </a:lnTo>
                    <a:lnTo>
                      <a:pt x="3" y="25"/>
                    </a:lnTo>
                    <a:lnTo>
                      <a:pt x="11" y="12"/>
                    </a:lnTo>
                    <a:lnTo>
                      <a:pt x="24" y="3"/>
                    </a:lnTo>
                    <a:lnTo>
                      <a:pt x="3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51" name="Freeform 1253"/>
              <p:cNvSpPr>
                <a:spLocks/>
              </p:cNvSpPr>
              <p:nvPr/>
            </p:nvSpPr>
            <p:spPr bwMode="auto">
              <a:xfrm>
                <a:off x="6505576" y="3111500"/>
                <a:ext cx="52388" cy="52387"/>
              </a:xfrm>
              <a:custGeom>
                <a:avLst/>
                <a:gdLst>
                  <a:gd name="T0" fmla="*/ 50 w 99"/>
                  <a:gd name="T1" fmla="*/ 0 h 99"/>
                  <a:gd name="T2" fmla="*/ 63 w 99"/>
                  <a:gd name="T3" fmla="*/ 2 h 99"/>
                  <a:gd name="T4" fmla="*/ 74 w 99"/>
                  <a:gd name="T5" fmla="*/ 7 h 99"/>
                  <a:gd name="T6" fmla="*/ 85 w 99"/>
                  <a:gd name="T7" fmla="*/ 14 h 99"/>
                  <a:gd name="T8" fmla="*/ 95 w 99"/>
                  <a:gd name="T9" fmla="*/ 31 h 99"/>
                  <a:gd name="T10" fmla="*/ 99 w 99"/>
                  <a:gd name="T11" fmla="*/ 50 h 99"/>
                  <a:gd name="T12" fmla="*/ 95 w 99"/>
                  <a:gd name="T13" fmla="*/ 69 h 99"/>
                  <a:gd name="T14" fmla="*/ 85 w 99"/>
                  <a:gd name="T15" fmla="*/ 85 h 99"/>
                  <a:gd name="T16" fmla="*/ 74 w 99"/>
                  <a:gd name="T17" fmla="*/ 92 h 99"/>
                  <a:gd name="T18" fmla="*/ 63 w 99"/>
                  <a:gd name="T19" fmla="*/ 98 h 99"/>
                  <a:gd name="T20" fmla="*/ 50 w 99"/>
                  <a:gd name="T21" fmla="*/ 99 h 99"/>
                  <a:gd name="T22" fmla="*/ 37 w 99"/>
                  <a:gd name="T23" fmla="*/ 98 h 99"/>
                  <a:gd name="T24" fmla="*/ 25 w 99"/>
                  <a:gd name="T25" fmla="*/ 92 h 99"/>
                  <a:gd name="T26" fmla="*/ 16 w 99"/>
                  <a:gd name="T27" fmla="*/ 85 h 99"/>
                  <a:gd name="T28" fmla="*/ 5 w 99"/>
                  <a:gd name="T29" fmla="*/ 69 h 99"/>
                  <a:gd name="T30" fmla="*/ 0 w 99"/>
                  <a:gd name="T31" fmla="*/ 50 h 99"/>
                  <a:gd name="T32" fmla="*/ 5 w 99"/>
                  <a:gd name="T33" fmla="*/ 31 h 99"/>
                  <a:gd name="T34" fmla="*/ 16 w 99"/>
                  <a:gd name="T35" fmla="*/ 14 h 99"/>
                  <a:gd name="T36" fmla="*/ 25 w 99"/>
                  <a:gd name="T37" fmla="*/ 7 h 99"/>
                  <a:gd name="T38" fmla="*/ 37 w 99"/>
                  <a:gd name="T39" fmla="*/ 2 h 99"/>
                  <a:gd name="T40" fmla="*/ 50 w 99"/>
                  <a:gd name="T41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9" h="99">
                    <a:moveTo>
                      <a:pt x="50" y="0"/>
                    </a:moveTo>
                    <a:lnTo>
                      <a:pt x="63" y="2"/>
                    </a:lnTo>
                    <a:lnTo>
                      <a:pt x="74" y="7"/>
                    </a:lnTo>
                    <a:lnTo>
                      <a:pt x="85" y="14"/>
                    </a:lnTo>
                    <a:lnTo>
                      <a:pt x="95" y="31"/>
                    </a:lnTo>
                    <a:lnTo>
                      <a:pt x="99" y="50"/>
                    </a:lnTo>
                    <a:lnTo>
                      <a:pt x="95" y="69"/>
                    </a:lnTo>
                    <a:lnTo>
                      <a:pt x="85" y="85"/>
                    </a:lnTo>
                    <a:lnTo>
                      <a:pt x="74" y="92"/>
                    </a:lnTo>
                    <a:lnTo>
                      <a:pt x="63" y="98"/>
                    </a:lnTo>
                    <a:lnTo>
                      <a:pt x="50" y="99"/>
                    </a:lnTo>
                    <a:lnTo>
                      <a:pt x="37" y="98"/>
                    </a:lnTo>
                    <a:lnTo>
                      <a:pt x="25" y="92"/>
                    </a:lnTo>
                    <a:lnTo>
                      <a:pt x="16" y="85"/>
                    </a:lnTo>
                    <a:lnTo>
                      <a:pt x="5" y="69"/>
                    </a:lnTo>
                    <a:lnTo>
                      <a:pt x="0" y="50"/>
                    </a:lnTo>
                    <a:lnTo>
                      <a:pt x="5" y="31"/>
                    </a:lnTo>
                    <a:lnTo>
                      <a:pt x="16" y="14"/>
                    </a:lnTo>
                    <a:lnTo>
                      <a:pt x="25" y="7"/>
                    </a:lnTo>
                    <a:lnTo>
                      <a:pt x="37" y="2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2254" name="도넛 2253"/>
            <p:cNvSpPr/>
            <p:nvPr/>
          </p:nvSpPr>
          <p:spPr>
            <a:xfrm>
              <a:off x="5678217" y="2449913"/>
              <a:ext cx="1217735" cy="1217735"/>
            </a:xfrm>
            <a:prstGeom prst="donut">
              <a:avLst>
                <a:gd name="adj" fmla="val 3424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7542402" y="4131184"/>
            <a:ext cx="2973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구리여자 고등학교 </a:t>
            </a:r>
            <a:r>
              <a:rPr lang="en-US" altLang="ko-KR" dirty="0">
                <a:solidFill>
                  <a:schemeClr val="bg1"/>
                </a:solidFill>
              </a:rPr>
              <a:t>Toast</a:t>
            </a:r>
            <a:r>
              <a:rPr lang="ko-KR" altLang="en-US" dirty="0">
                <a:solidFill>
                  <a:schemeClr val="bg1"/>
                </a:solidFill>
              </a:rPr>
              <a:t>팀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744626" y="3750855"/>
            <a:ext cx="2524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블랙홀 관련 과제 수행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5908431" cy="6858000"/>
          </a:xfrm>
          <a:prstGeom prst="rect">
            <a:avLst/>
          </a:prstGeom>
          <a:solidFill>
            <a:srgbClr val="1F4E7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2597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0" name="이등변 삼각형 2239"/>
          <p:cNvSpPr/>
          <p:nvPr/>
        </p:nvSpPr>
        <p:spPr>
          <a:xfrm>
            <a:off x="6011148" y="100484"/>
            <a:ext cx="1203569" cy="954593"/>
          </a:xfrm>
          <a:prstGeom prst="triangle">
            <a:avLst/>
          </a:prstGeom>
          <a:solidFill>
            <a:srgbClr val="222222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02" name="자유형 1301"/>
          <p:cNvSpPr/>
          <p:nvPr/>
        </p:nvSpPr>
        <p:spPr>
          <a:xfrm>
            <a:off x="0" y="0"/>
            <a:ext cx="6794939" cy="1055077"/>
          </a:xfrm>
          <a:custGeom>
            <a:avLst/>
            <a:gdLst>
              <a:gd name="connsiteX0" fmla="*/ 0 w 6794939"/>
              <a:gd name="connsiteY0" fmla="*/ 0 h 1198179"/>
              <a:gd name="connsiteX1" fmla="*/ 299546 w 6794939"/>
              <a:gd name="connsiteY1" fmla="*/ 0 h 1198179"/>
              <a:gd name="connsiteX2" fmla="*/ 1418897 w 6794939"/>
              <a:gd name="connsiteY2" fmla="*/ 0 h 1198179"/>
              <a:gd name="connsiteX3" fmla="*/ 6794939 w 6794939"/>
              <a:gd name="connsiteY3" fmla="*/ 0 h 1198179"/>
              <a:gd name="connsiteX4" fmla="*/ 6495394 w 6794939"/>
              <a:gd name="connsiteY4" fmla="*/ 1198179 h 1198179"/>
              <a:gd name="connsiteX5" fmla="*/ 1418897 w 6794939"/>
              <a:gd name="connsiteY5" fmla="*/ 1198179 h 1198179"/>
              <a:gd name="connsiteX6" fmla="*/ 1 w 6794939"/>
              <a:gd name="connsiteY6" fmla="*/ 1198179 h 1198179"/>
              <a:gd name="connsiteX7" fmla="*/ 0 w 6794939"/>
              <a:gd name="connsiteY7" fmla="*/ 1198179 h 1198179"/>
              <a:gd name="connsiteX0" fmla="*/ 0 w 6794939"/>
              <a:gd name="connsiteY0" fmla="*/ 0 h 1213945"/>
              <a:gd name="connsiteX1" fmla="*/ 299546 w 6794939"/>
              <a:gd name="connsiteY1" fmla="*/ 0 h 1213945"/>
              <a:gd name="connsiteX2" fmla="*/ 1418897 w 6794939"/>
              <a:gd name="connsiteY2" fmla="*/ 0 h 1213945"/>
              <a:gd name="connsiteX3" fmla="*/ 6794939 w 6794939"/>
              <a:gd name="connsiteY3" fmla="*/ 0 h 1213945"/>
              <a:gd name="connsiteX4" fmla="*/ 5990898 w 6794939"/>
              <a:gd name="connsiteY4" fmla="*/ 1213945 h 1213945"/>
              <a:gd name="connsiteX5" fmla="*/ 1418897 w 6794939"/>
              <a:gd name="connsiteY5" fmla="*/ 1198179 h 1213945"/>
              <a:gd name="connsiteX6" fmla="*/ 1 w 6794939"/>
              <a:gd name="connsiteY6" fmla="*/ 1198179 h 1213945"/>
              <a:gd name="connsiteX7" fmla="*/ 0 w 6794939"/>
              <a:gd name="connsiteY7" fmla="*/ 1198179 h 1213945"/>
              <a:gd name="connsiteX8" fmla="*/ 0 w 6794939"/>
              <a:gd name="connsiteY8" fmla="*/ 0 h 1213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94939" h="1213945">
                <a:moveTo>
                  <a:pt x="0" y="0"/>
                </a:moveTo>
                <a:lnTo>
                  <a:pt x="299546" y="0"/>
                </a:lnTo>
                <a:lnTo>
                  <a:pt x="1418897" y="0"/>
                </a:lnTo>
                <a:lnTo>
                  <a:pt x="6794939" y="0"/>
                </a:lnTo>
                <a:lnTo>
                  <a:pt x="5990898" y="1213945"/>
                </a:lnTo>
                <a:lnTo>
                  <a:pt x="1418897" y="1198179"/>
                </a:lnTo>
                <a:lnTo>
                  <a:pt x="1" y="1198179"/>
                </a:lnTo>
                <a:lnTo>
                  <a:pt x="0" y="119817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그룹 26"/>
          <p:cNvGrpSpPr/>
          <p:nvPr/>
        </p:nvGrpSpPr>
        <p:grpSpPr>
          <a:xfrm>
            <a:off x="278268" y="265928"/>
            <a:ext cx="507741" cy="507741"/>
            <a:chOff x="5678217" y="2449913"/>
            <a:chExt cx="1217735" cy="121773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28" name="그룹 27"/>
            <p:cNvGrpSpPr/>
            <p:nvPr/>
          </p:nvGrpSpPr>
          <p:grpSpPr>
            <a:xfrm>
              <a:off x="5941315" y="2685790"/>
              <a:ext cx="691539" cy="744098"/>
              <a:chOff x="4529138" y="2538413"/>
              <a:chExt cx="2255838" cy="2427287"/>
            </a:xfrm>
            <a:solidFill>
              <a:schemeClr val="bg1"/>
            </a:solidFill>
          </p:grpSpPr>
          <p:sp>
            <p:nvSpPr>
              <p:cNvPr id="30" name="Freeform 1249"/>
              <p:cNvSpPr>
                <a:spLocks noEditPoints="1"/>
              </p:cNvSpPr>
              <p:nvPr/>
            </p:nvSpPr>
            <p:spPr bwMode="auto">
              <a:xfrm>
                <a:off x="4529138" y="2538413"/>
                <a:ext cx="2255838" cy="2427287"/>
              </a:xfrm>
              <a:custGeom>
                <a:avLst/>
                <a:gdLst>
                  <a:gd name="T0" fmla="*/ 604 w 4263"/>
                  <a:gd name="T1" fmla="*/ 2155 h 4586"/>
                  <a:gd name="T2" fmla="*/ 183 w 4263"/>
                  <a:gd name="T3" fmla="*/ 2535 h 4586"/>
                  <a:gd name="T4" fmla="*/ 242 w 4263"/>
                  <a:gd name="T5" fmla="*/ 3430 h 4586"/>
                  <a:gd name="T6" fmla="*/ 416 w 4263"/>
                  <a:gd name="T7" fmla="*/ 3706 h 4586"/>
                  <a:gd name="T8" fmla="*/ 519 w 4263"/>
                  <a:gd name="T9" fmla="*/ 3009 h 4586"/>
                  <a:gd name="T10" fmla="*/ 752 w 4263"/>
                  <a:gd name="T11" fmla="*/ 2564 h 4586"/>
                  <a:gd name="T12" fmla="*/ 838 w 4263"/>
                  <a:gd name="T13" fmla="*/ 2217 h 4586"/>
                  <a:gd name="T14" fmla="*/ 2766 w 4263"/>
                  <a:gd name="T15" fmla="*/ 2072 h 4586"/>
                  <a:gd name="T16" fmla="*/ 2259 w 4263"/>
                  <a:gd name="T17" fmla="*/ 2089 h 4586"/>
                  <a:gd name="T18" fmla="*/ 1225 w 4263"/>
                  <a:gd name="T19" fmla="*/ 2302 h 4586"/>
                  <a:gd name="T20" fmla="*/ 954 w 4263"/>
                  <a:gd name="T21" fmla="*/ 2786 h 4586"/>
                  <a:gd name="T22" fmla="*/ 1014 w 4263"/>
                  <a:gd name="T23" fmla="*/ 3552 h 4586"/>
                  <a:gd name="T24" fmla="*/ 1227 w 4263"/>
                  <a:gd name="T25" fmla="*/ 4363 h 4586"/>
                  <a:gd name="T26" fmla="*/ 1409 w 4263"/>
                  <a:gd name="T27" fmla="*/ 3336 h 4586"/>
                  <a:gd name="T28" fmla="*/ 1713 w 4263"/>
                  <a:gd name="T29" fmla="*/ 3069 h 4586"/>
                  <a:gd name="T30" fmla="*/ 1831 w 4263"/>
                  <a:gd name="T31" fmla="*/ 2822 h 4586"/>
                  <a:gd name="T32" fmla="*/ 2830 w 4263"/>
                  <a:gd name="T33" fmla="*/ 3364 h 4586"/>
                  <a:gd name="T34" fmla="*/ 3141 w 4263"/>
                  <a:gd name="T35" fmla="*/ 3402 h 4586"/>
                  <a:gd name="T36" fmla="*/ 3379 w 4263"/>
                  <a:gd name="T37" fmla="*/ 1883 h 4586"/>
                  <a:gd name="T38" fmla="*/ 3337 w 4263"/>
                  <a:gd name="T39" fmla="*/ 1526 h 4586"/>
                  <a:gd name="T40" fmla="*/ 3565 w 4263"/>
                  <a:gd name="T41" fmla="*/ 1739 h 4586"/>
                  <a:gd name="T42" fmla="*/ 3533 w 4263"/>
                  <a:gd name="T43" fmla="*/ 1474 h 4586"/>
                  <a:gd name="T44" fmla="*/ 2900 w 4263"/>
                  <a:gd name="T45" fmla="*/ 1194 h 4586"/>
                  <a:gd name="T46" fmla="*/ 3005 w 4263"/>
                  <a:gd name="T47" fmla="*/ 853 h 4586"/>
                  <a:gd name="T48" fmla="*/ 3131 w 4263"/>
                  <a:gd name="T49" fmla="*/ 1391 h 4586"/>
                  <a:gd name="T50" fmla="*/ 3595 w 4263"/>
                  <a:gd name="T51" fmla="*/ 1408 h 4586"/>
                  <a:gd name="T52" fmla="*/ 3940 w 4263"/>
                  <a:gd name="T53" fmla="*/ 1164 h 4586"/>
                  <a:gd name="T54" fmla="*/ 3939 w 4263"/>
                  <a:gd name="T55" fmla="*/ 760 h 4586"/>
                  <a:gd name="T56" fmla="*/ 3483 w 4263"/>
                  <a:gd name="T57" fmla="*/ 1392 h 4586"/>
                  <a:gd name="T58" fmla="*/ 3989 w 4263"/>
                  <a:gd name="T59" fmla="*/ 587 h 4586"/>
                  <a:gd name="T60" fmla="*/ 2873 w 4263"/>
                  <a:gd name="T61" fmla="*/ 546 h 4586"/>
                  <a:gd name="T62" fmla="*/ 2972 w 4263"/>
                  <a:gd name="T63" fmla="*/ 532 h 4586"/>
                  <a:gd name="T64" fmla="*/ 3312 w 4263"/>
                  <a:gd name="T65" fmla="*/ 343 h 4586"/>
                  <a:gd name="T66" fmla="*/ 3699 w 4263"/>
                  <a:gd name="T67" fmla="*/ 488 h 4586"/>
                  <a:gd name="T68" fmla="*/ 3645 w 4263"/>
                  <a:gd name="T69" fmla="*/ 231 h 4586"/>
                  <a:gd name="T70" fmla="*/ 3554 w 4263"/>
                  <a:gd name="T71" fmla="*/ 47 h 4586"/>
                  <a:gd name="T72" fmla="*/ 3830 w 4263"/>
                  <a:gd name="T73" fmla="*/ 368 h 4586"/>
                  <a:gd name="T74" fmla="*/ 4124 w 4263"/>
                  <a:gd name="T75" fmla="*/ 219 h 4586"/>
                  <a:gd name="T76" fmla="*/ 4249 w 4263"/>
                  <a:gd name="T77" fmla="*/ 642 h 4586"/>
                  <a:gd name="T78" fmla="*/ 4070 w 4263"/>
                  <a:gd name="T79" fmla="*/ 1242 h 4586"/>
                  <a:gd name="T80" fmla="*/ 3471 w 4263"/>
                  <a:gd name="T81" fmla="*/ 4518 h 4586"/>
                  <a:gd name="T82" fmla="*/ 2695 w 4263"/>
                  <a:gd name="T83" fmla="*/ 4513 h 4586"/>
                  <a:gd name="T84" fmla="*/ 1884 w 4263"/>
                  <a:gd name="T85" fmla="*/ 3044 h 4586"/>
                  <a:gd name="T86" fmla="*/ 1199 w 4263"/>
                  <a:gd name="T87" fmla="*/ 4586 h 4586"/>
                  <a:gd name="T88" fmla="*/ 1064 w 4263"/>
                  <a:gd name="T89" fmla="*/ 4344 h 4586"/>
                  <a:gd name="T90" fmla="*/ 866 w 4263"/>
                  <a:gd name="T91" fmla="*/ 3572 h 4586"/>
                  <a:gd name="T92" fmla="*/ 768 w 4263"/>
                  <a:gd name="T93" fmla="*/ 2719 h 4586"/>
                  <a:gd name="T94" fmla="*/ 661 w 4263"/>
                  <a:gd name="T95" fmla="*/ 3175 h 4586"/>
                  <a:gd name="T96" fmla="*/ 472 w 4263"/>
                  <a:gd name="T97" fmla="*/ 3849 h 4586"/>
                  <a:gd name="T98" fmla="*/ 101 w 4263"/>
                  <a:gd name="T99" fmla="*/ 3916 h 4586"/>
                  <a:gd name="T100" fmla="*/ 78 w 4263"/>
                  <a:gd name="T101" fmla="*/ 3773 h 4586"/>
                  <a:gd name="T102" fmla="*/ 99 w 4263"/>
                  <a:gd name="T103" fmla="*/ 3473 h 4586"/>
                  <a:gd name="T104" fmla="*/ 23 w 4263"/>
                  <a:gd name="T105" fmla="*/ 2557 h 4586"/>
                  <a:gd name="T106" fmla="*/ 441 w 4263"/>
                  <a:gd name="T107" fmla="*/ 2046 h 4586"/>
                  <a:gd name="T108" fmla="*/ 883 w 4263"/>
                  <a:gd name="T109" fmla="*/ 2070 h 4586"/>
                  <a:gd name="T110" fmla="*/ 1416 w 4263"/>
                  <a:gd name="T111" fmla="*/ 2085 h 4586"/>
                  <a:gd name="T112" fmla="*/ 2489 w 4263"/>
                  <a:gd name="T113" fmla="*/ 1664 h 4586"/>
                  <a:gd name="T114" fmla="*/ 2728 w 4263"/>
                  <a:gd name="T115" fmla="*/ 606 h 4586"/>
                  <a:gd name="T116" fmla="*/ 2880 w 4263"/>
                  <a:gd name="T117" fmla="*/ 231 h 4586"/>
                  <a:gd name="T118" fmla="*/ 3221 w 4263"/>
                  <a:gd name="T119" fmla="*/ 300 h 4586"/>
                  <a:gd name="T120" fmla="*/ 3299 w 4263"/>
                  <a:gd name="T121" fmla="*/ 86 h 45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263" h="4586">
                    <a:moveTo>
                      <a:pt x="1638" y="3368"/>
                    </a:moveTo>
                    <a:lnTo>
                      <a:pt x="1603" y="3394"/>
                    </a:lnTo>
                    <a:lnTo>
                      <a:pt x="1568" y="3416"/>
                    </a:lnTo>
                    <a:lnTo>
                      <a:pt x="1536" y="3437"/>
                    </a:lnTo>
                    <a:lnTo>
                      <a:pt x="1507" y="3452"/>
                    </a:lnTo>
                    <a:lnTo>
                      <a:pt x="1483" y="3466"/>
                    </a:lnTo>
                    <a:lnTo>
                      <a:pt x="1483" y="4439"/>
                    </a:lnTo>
                    <a:lnTo>
                      <a:pt x="1569" y="4439"/>
                    </a:lnTo>
                    <a:lnTo>
                      <a:pt x="1638" y="3368"/>
                    </a:lnTo>
                    <a:close/>
                    <a:moveTo>
                      <a:pt x="650" y="2153"/>
                    </a:moveTo>
                    <a:lnTo>
                      <a:pt x="604" y="2155"/>
                    </a:lnTo>
                    <a:lnTo>
                      <a:pt x="565" y="2162"/>
                    </a:lnTo>
                    <a:lnTo>
                      <a:pt x="523" y="2174"/>
                    </a:lnTo>
                    <a:lnTo>
                      <a:pt x="480" y="2191"/>
                    </a:lnTo>
                    <a:lnTo>
                      <a:pt x="434" y="2214"/>
                    </a:lnTo>
                    <a:lnTo>
                      <a:pt x="390" y="2242"/>
                    </a:lnTo>
                    <a:lnTo>
                      <a:pt x="346" y="2277"/>
                    </a:lnTo>
                    <a:lnTo>
                      <a:pt x="305" y="2318"/>
                    </a:lnTo>
                    <a:lnTo>
                      <a:pt x="267" y="2365"/>
                    </a:lnTo>
                    <a:lnTo>
                      <a:pt x="234" y="2418"/>
                    </a:lnTo>
                    <a:lnTo>
                      <a:pt x="206" y="2475"/>
                    </a:lnTo>
                    <a:lnTo>
                      <a:pt x="183" y="2535"/>
                    </a:lnTo>
                    <a:lnTo>
                      <a:pt x="167" y="2601"/>
                    </a:lnTo>
                    <a:lnTo>
                      <a:pt x="156" y="2669"/>
                    </a:lnTo>
                    <a:lnTo>
                      <a:pt x="149" y="2741"/>
                    </a:lnTo>
                    <a:lnTo>
                      <a:pt x="149" y="2819"/>
                    </a:lnTo>
                    <a:lnTo>
                      <a:pt x="154" y="2900"/>
                    </a:lnTo>
                    <a:lnTo>
                      <a:pt x="165" y="2984"/>
                    </a:lnTo>
                    <a:lnTo>
                      <a:pt x="181" y="3073"/>
                    </a:lnTo>
                    <a:lnTo>
                      <a:pt x="202" y="3172"/>
                    </a:lnTo>
                    <a:lnTo>
                      <a:pt x="218" y="3265"/>
                    </a:lnTo>
                    <a:lnTo>
                      <a:pt x="232" y="3350"/>
                    </a:lnTo>
                    <a:lnTo>
                      <a:pt x="242" y="3430"/>
                    </a:lnTo>
                    <a:lnTo>
                      <a:pt x="250" y="3502"/>
                    </a:lnTo>
                    <a:lnTo>
                      <a:pt x="255" y="3568"/>
                    </a:lnTo>
                    <a:lnTo>
                      <a:pt x="255" y="3628"/>
                    </a:lnTo>
                    <a:lnTo>
                      <a:pt x="253" y="3681"/>
                    </a:lnTo>
                    <a:lnTo>
                      <a:pt x="248" y="3729"/>
                    </a:lnTo>
                    <a:lnTo>
                      <a:pt x="239" y="3771"/>
                    </a:lnTo>
                    <a:lnTo>
                      <a:pt x="274" y="3767"/>
                    </a:lnTo>
                    <a:lnTo>
                      <a:pt x="312" y="3759"/>
                    </a:lnTo>
                    <a:lnTo>
                      <a:pt x="348" y="3746"/>
                    </a:lnTo>
                    <a:lnTo>
                      <a:pt x="384" y="3729"/>
                    </a:lnTo>
                    <a:lnTo>
                      <a:pt x="416" y="3706"/>
                    </a:lnTo>
                    <a:lnTo>
                      <a:pt x="444" y="3678"/>
                    </a:lnTo>
                    <a:lnTo>
                      <a:pt x="468" y="3644"/>
                    </a:lnTo>
                    <a:lnTo>
                      <a:pt x="486" y="3607"/>
                    </a:lnTo>
                    <a:lnTo>
                      <a:pt x="498" y="3564"/>
                    </a:lnTo>
                    <a:lnTo>
                      <a:pt x="507" y="3515"/>
                    </a:lnTo>
                    <a:lnTo>
                      <a:pt x="509" y="3462"/>
                    </a:lnTo>
                    <a:lnTo>
                      <a:pt x="509" y="3353"/>
                    </a:lnTo>
                    <a:lnTo>
                      <a:pt x="511" y="3254"/>
                    </a:lnTo>
                    <a:lnTo>
                      <a:pt x="512" y="3164"/>
                    </a:lnTo>
                    <a:lnTo>
                      <a:pt x="515" y="3083"/>
                    </a:lnTo>
                    <a:lnTo>
                      <a:pt x="519" y="3009"/>
                    </a:lnTo>
                    <a:lnTo>
                      <a:pt x="525" y="2943"/>
                    </a:lnTo>
                    <a:lnTo>
                      <a:pt x="532" y="2885"/>
                    </a:lnTo>
                    <a:lnTo>
                      <a:pt x="541" y="2832"/>
                    </a:lnTo>
                    <a:lnTo>
                      <a:pt x="554" y="2783"/>
                    </a:lnTo>
                    <a:lnTo>
                      <a:pt x="571" y="2737"/>
                    </a:lnTo>
                    <a:lnTo>
                      <a:pt x="590" y="2697"/>
                    </a:lnTo>
                    <a:lnTo>
                      <a:pt x="614" y="2660"/>
                    </a:lnTo>
                    <a:lnTo>
                      <a:pt x="642" y="2630"/>
                    </a:lnTo>
                    <a:lnTo>
                      <a:pt x="674" y="2603"/>
                    </a:lnTo>
                    <a:lnTo>
                      <a:pt x="710" y="2582"/>
                    </a:lnTo>
                    <a:lnTo>
                      <a:pt x="752" y="2564"/>
                    </a:lnTo>
                    <a:lnTo>
                      <a:pt x="798" y="2552"/>
                    </a:lnTo>
                    <a:lnTo>
                      <a:pt x="849" y="2542"/>
                    </a:lnTo>
                    <a:lnTo>
                      <a:pt x="872" y="2481"/>
                    </a:lnTo>
                    <a:lnTo>
                      <a:pt x="895" y="2424"/>
                    </a:lnTo>
                    <a:lnTo>
                      <a:pt x="924" y="2372"/>
                    </a:lnTo>
                    <a:lnTo>
                      <a:pt x="957" y="2325"/>
                    </a:lnTo>
                    <a:lnTo>
                      <a:pt x="940" y="2305"/>
                    </a:lnTo>
                    <a:lnTo>
                      <a:pt x="919" y="2284"/>
                    </a:lnTo>
                    <a:lnTo>
                      <a:pt x="895" y="2262"/>
                    </a:lnTo>
                    <a:lnTo>
                      <a:pt x="869" y="2238"/>
                    </a:lnTo>
                    <a:lnTo>
                      <a:pt x="838" y="2217"/>
                    </a:lnTo>
                    <a:lnTo>
                      <a:pt x="806" y="2198"/>
                    </a:lnTo>
                    <a:lnTo>
                      <a:pt x="771" y="2180"/>
                    </a:lnTo>
                    <a:lnTo>
                      <a:pt x="732" y="2166"/>
                    </a:lnTo>
                    <a:lnTo>
                      <a:pt x="692" y="2157"/>
                    </a:lnTo>
                    <a:lnTo>
                      <a:pt x="650" y="2153"/>
                    </a:lnTo>
                    <a:close/>
                    <a:moveTo>
                      <a:pt x="3068" y="1586"/>
                    </a:moveTo>
                    <a:lnTo>
                      <a:pt x="2836" y="2033"/>
                    </a:lnTo>
                    <a:lnTo>
                      <a:pt x="2823" y="2050"/>
                    </a:lnTo>
                    <a:lnTo>
                      <a:pt x="2806" y="2063"/>
                    </a:lnTo>
                    <a:lnTo>
                      <a:pt x="2787" y="2071"/>
                    </a:lnTo>
                    <a:lnTo>
                      <a:pt x="2766" y="2072"/>
                    </a:lnTo>
                    <a:lnTo>
                      <a:pt x="2760" y="2072"/>
                    </a:lnTo>
                    <a:lnTo>
                      <a:pt x="2744" y="2072"/>
                    </a:lnTo>
                    <a:lnTo>
                      <a:pt x="2720" y="2071"/>
                    </a:lnTo>
                    <a:lnTo>
                      <a:pt x="2686" y="2071"/>
                    </a:lnTo>
                    <a:lnTo>
                      <a:pt x="2645" y="2071"/>
                    </a:lnTo>
                    <a:lnTo>
                      <a:pt x="2596" y="2072"/>
                    </a:lnTo>
                    <a:lnTo>
                      <a:pt x="2540" y="2072"/>
                    </a:lnTo>
                    <a:lnTo>
                      <a:pt x="2478" y="2075"/>
                    </a:lnTo>
                    <a:lnTo>
                      <a:pt x="2411" y="2078"/>
                    </a:lnTo>
                    <a:lnTo>
                      <a:pt x="2337" y="2083"/>
                    </a:lnTo>
                    <a:lnTo>
                      <a:pt x="2259" y="2089"/>
                    </a:lnTo>
                    <a:lnTo>
                      <a:pt x="2175" y="2096"/>
                    </a:lnTo>
                    <a:lnTo>
                      <a:pt x="2089" y="2106"/>
                    </a:lnTo>
                    <a:lnTo>
                      <a:pt x="2000" y="2117"/>
                    </a:lnTo>
                    <a:lnTo>
                      <a:pt x="1906" y="2131"/>
                    </a:lnTo>
                    <a:lnTo>
                      <a:pt x="1812" y="2146"/>
                    </a:lnTo>
                    <a:lnTo>
                      <a:pt x="1716" y="2166"/>
                    </a:lnTo>
                    <a:lnTo>
                      <a:pt x="1617" y="2187"/>
                    </a:lnTo>
                    <a:lnTo>
                      <a:pt x="1519" y="2210"/>
                    </a:lnTo>
                    <a:lnTo>
                      <a:pt x="1420" y="2238"/>
                    </a:lnTo>
                    <a:lnTo>
                      <a:pt x="1321" y="2269"/>
                    </a:lnTo>
                    <a:lnTo>
                      <a:pt x="1225" y="2302"/>
                    </a:lnTo>
                    <a:lnTo>
                      <a:pt x="1179" y="2323"/>
                    </a:lnTo>
                    <a:lnTo>
                      <a:pt x="1139" y="2350"/>
                    </a:lnTo>
                    <a:lnTo>
                      <a:pt x="1104" y="2382"/>
                    </a:lnTo>
                    <a:lnTo>
                      <a:pt x="1072" y="2418"/>
                    </a:lnTo>
                    <a:lnTo>
                      <a:pt x="1044" y="2460"/>
                    </a:lnTo>
                    <a:lnTo>
                      <a:pt x="1021" y="2506"/>
                    </a:lnTo>
                    <a:lnTo>
                      <a:pt x="1001" y="2556"/>
                    </a:lnTo>
                    <a:lnTo>
                      <a:pt x="984" y="2609"/>
                    </a:lnTo>
                    <a:lnTo>
                      <a:pt x="972" y="2665"/>
                    </a:lnTo>
                    <a:lnTo>
                      <a:pt x="961" y="2725"/>
                    </a:lnTo>
                    <a:lnTo>
                      <a:pt x="954" y="2786"/>
                    </a:lnTo>
                    <a:lnTo>
                      <a:pt x="950" y="2850"/>
                    </a:lnTo>
                    <a:lnTo>
                      <a:pt x="947" y="2915"/>
                    </a:lnTo>
                    <a:lnTo>
                      <a:pt x="948" y="2984"/>
                    </a:lnTo>
                    <a:lnTo>
                      <a:pt x="950" y="3051"/>
                    </a:lnTo>
                    <a:lnTo>
                      <a:pt x="954" y="3120"/>
                    </a:lnTo>
                    <a:lnTo>
                      <a:pt x="959" y="3189"/>
                    </a:lnTo>
                    <a:lnTo>
                      <a:pt x="968" y="3258"/>
                    </a:lnTo>
                    <a:lnTo>
                      <a:pt x="976" y="3327"/>
                    </a:lnTo>
                    <a:lnTo>
                      <a:pt x="986" y="3395"/>
                    </a:lnTo>
                    <a:lnTo>
                      <a:pt x="997" y="3460"/>
                    </a:lnTo>
                    <a:lnTo>
                      <a:pt x="1014" y="3552"/>
                    </a:lnTo>
                    <a:lnTo>
                      <a:pt x="1032" y="3643"/>
                    </a:lnTo>
                    <a:lnTo>
                      <a:pt x="1051" y="3731"/>
                    </a:lnTo>
                    <a:lnTo>
                      <a:pt x="1071" y="3817"/>
                    </a:lnTo>
                    <a:lnTo>
                      <a:pt x="1092" y="3901"/>
                    </a:lnTo>
                    <a:lnTo>
                      <a:pt x="1113" y="3982"/>
                    </a:lnTo>
                    <a:lnTo>
                      <a:pt x="1133" y="4058"/>
                    </a:lnTo>
                    <a:lnTo>
                      <a:pt x="1154" y="4131"/>
                    </a:lnTo>
                    <a:lnTo>
                      <a:pt x="1174" y="4198"/>
                    </a:lnTo>
                    <a:lnTo>
                      <a:pt x="1193" y="4259"/>
                    </a:lnTo>
                    <a:lnTo>
                      <a:pt x="1210" y="4315"/>
                    </a:lnTo>
                    <a:lnTo>
                      <a:pt x="1227" y="4363"/>
                    </a:lnTo>
                    <a:lnTo>
                      <a:pt x="1241" y="4404"/>
                    </a:lnTo>
                    <a:lnTo>
                      <a:pt x="1252" y="4439"/>
                    </a:lnTo>
                    <a:lnTo>
                      <a:pt x="1334" y="4439"/>
                    </a:lnTo>
                    <a:lnTo>
                      <a:pt x="1334" y="3419"/>
                    </a:lnTo>
                    <a:lnTo>
                      <a:pt x="1337" y="3398"/>
                    </a:lnTo>
                    <a:lnTo>
                      <a:pt x="1347" y="3378"/>
                    </a:lnTo>
                    <a:lnTo>
                      <a:pt x="1360" y="3363"/>
                    </a:lnTo>
                    <a:lnTo>
                      <a:pt x="1379" y="3352"/>
                    </a:lnTo>
                    <a:lnTo>
                      <a:pt x="1383" y="3349"/>
                    </a:lnTo>
                    <a:lnTo>
                      <a:pt x="1394" y="3345"/>
                    </a:lnTo>
                    <a:lnTo>
                      <a:pt x="1409" y="3336"/>
                    </a:lnTo>
                    <a:lnTo>
                      <a:pt x="1430" y="3325"/>
                    </a:lnTo>
                    <a:lnTo>
                      <a:pt x="1454" y="3311"/>
                    </a:lnTo>
                    <a:lnTo>
                      <a:pt x="1482" y="3296"/>
                    </a:lnTo>
                    <a:lnTo>
                      <a:pt x="1511" y="3276"/>
                    </a:lnTo>
                    <a:lnTo>
                      <a:pt x="1542" y="3254"/>
                    </a:lnTo>
                    <a:lnTo>
                      <a:pt x="1574" y="3229"/>
                    </a:lnTo>
                    <a:lnTo>
                      <a:pt x="1606" y="3203"/>
                    </a:lnTo>
                    <a:lnTo>
                      <a:pt x="1636" y="3172"/>
                    </a:lnTo>
                    <a:lnTo>
                      <a:pt x="1664" y="3140"/>
                    </a:lnTo>
                    <a:lnTo>
                      <a:pt x="1691" y="3106"/>
                    </a:lnTo>
                    <a:lnTo>
                      <a:pt x="1713" y="3069"/>
                    </a:lnTo>
                    <a:lnTo>
                      <a:pt x="1731" y="3030"/>
                    </a:lnTo>
                    <a:lnTo>
                      <a:pt x="1745" y="2989"/>
                    </a:lnTo>
                    <a:lnTo>
                      <a:pt x="1752" y="2946"/>
                    </a:lnTo>
                    <a:lnTo>
                      <a:pt x="1753" y="2900"/>
                    </a:lnTo>
                    <a:lnTo>
                      <a:pt x="1755" y="2882"/>
                    </a:lnTo>
                    <a:lnTo>
                      <a:pt x="1759" y="2865"/>
                    </a:lnTo>
                    <a:lnTo>
                      <a:pt x="1769" y="2850"/>
                    </a:lnTo>
                    <a:lnTo>
                      <a:pt x="1781" y="2837"/>
                    </a:lnTo>
                    <a:lnTo>
                      <a:pt x="1796" y="2828"/>
                    </a:lnTo>
                    <a:lnTo>
                      <a:pt x="1815" y="2822"/>
                    </a:lnTo>
                    <a:lnTo>
                      <a:pt x="1831" y="2822"/>
                    </a:lnTo>
                    <a:lnTo>
                      <a:pt x="1849" y="2825"/>
                    </a:lnTo>
                    <a:lnTo>
                      <a:pt x="2546" y="3051"/>
                    </a:lnTo>
                    <a:lnTo>
                      <a:pt x="2550" y="3051"/>
                    </a:lnTo>
                    <a:lnTo>
                      <a:pt x="2600" y="3074"/>
                    </a:lnTo>
                    <a:lnTo>
                      <a:pt x="2647" y="3102"/>
                    </a:lnTo>
                    <a:lnTo>
                      <a:pt x="2691" y="3136"/>
                    </a:lnTo>
                    <a:lnTo>
                      <a:pt x="2728" y="3175"/>
                    </a:lnTo>
                    <a:lnTo>
                      <a:pt x="2762" y="3217"/>
                    </a:lnTo>
                    <a:lnTo>
                      <a:pt x="2791" y="3263"/>
                    </a:lnTo>
                    <a:lnTo>
                      <a:pt x="2813" y="3313"/>
                    </a:lnTo>
                    <a:lnTo>
                      <a:pt x="2830" y="3364"/>
                    </a:lnTo>
                    <a:lnTo>
                      <a:pt x="2840" y="3419"/>
                    </a:lnTo>
                    <a:lnTo>
                      <a:pt x="2844" y="3474"/>
                    </a:lnTo>
                    <a:lnTo>
                      <a:pt x="2844" y="4439"/>
                    </a:lnTo>
                    <a:lnTo>
                      <a:pt x="3011" y="4439"/>
                    </a:lnTo>
                    <a:lnTo>
                      <a:pt x="3040" y="3470"/>
                    </a:lnTo>
                    <a:lnTo>
                      <a:pt x="3044" y="3446"/>
                    </a:lnTo>
                    <a:lnTo>
                      <a:pt x="3056" y="3427"/>
                    </a:lnTo>
                    <a:lnTo>
                      <a:pt x="3072" y="3410"/>
                    </a:lnTo>
                    <a:lnTo>
                      <a:pt x="3093" y="3400"/>
                    </a:lnTo>
                    <a:lnTo>
                      <a:pt x="3117" y="3398"/>
                    </a:lnTo>
                    <a:lnTo>
                      <a:pt x="3141" y="3402"/>
                    </a:lnTo>
                    <a:lnTo>
                      <a:pt x="3160" y="3413"/>
                    </a:lnTo>
                    <a:lnTo>
                      <a:pt x="3175" y="3430"/>
                    </a:lnTo>
                    <a:lnTo>
                      <a:pt x="3185" y="3451"/>
                    </a:lnTo>
                    <a:lnTo>
                      <a:pt x="3189" y="3474"/>
                    </a:lnTo>
                    <a:lnTo>
                      <a:pt x="3160" y="4439"/>
                    </a:lnTo>
                    <a:lnTo>
                      <a:pt x="3329" y="4439"/>
                    </a:lnTo>
                    <a:lnTo>
                      <a:pt x="3551" y="1898"/>
                    </a:lnTo>
                    <a:lnTo>
                      <a:pt x="3521" y="1902"/>
                    </a:lnTo>
                    <a:lnTo>
                      <a:pt x="3490" y="1904"/>
                    </a:lnTo>
                    <a:lnTo>
                      <a:pt x="3434" y="1898"/>
                    </a:lnTo>
                    <a:lnTo>
                      <a:pt x="3379" y="1883"/>
                    </a:lnTo>
                    <a:lnTo>
                      <a:pt x="3324" y="1858"/>
                    </a:lnTo>
                    <a:lnTo>
                      <a:pt x="3270" y="1821"/>
                    </a:lnTo>
                    <a:lnTo>
                      <a:pt x="3217" y="1777"/>
                    </a:lnTo>
                    <a:lnTo>
                      <a:pt x="3166" y="1723"/>
                    </a:lnTo>
                    <a:lnTo>
                      <a:pt x="3117" y="1658"/>
                    </a:lnTo>
                    <a:lnTo>
                      <a:pt x="3068" y="1586"/>
                    </a:lnTo>
                    <a:close/>
                    <a:moveTo>
                      <a:pt x="3493" y="1472"/>
                    </a:moveTo>
                    <a:lnTo>
                      <a:pt x="3447" y="1474"/>
                    </a:lnTo>
                    <a:lnTo>
                      <a:pt x="3407" y="1486"/>
                    </a:lnTo>
                    <a:lnTo>
                      <a:pt x="3369" y="1502"/>
                    </a:lnTo>
                    <a:lnTo>
                      <a:pt x="3337" y="1526"/>
                    </a:lnTo>
                    <a:lnTo>
                      <a:pt x="3311" y="1554"/>
                    </a:lnTo>
                    <a:lnTo>
                      <a:pt x="3291" y="1587"/>
                    </a:lnTo>
                    <a:lnTo>
                      <a:pt x="3278" y="1625"/>
                    </a:lnTo>
                    <a:lnTo>
                      <a:pt x="3315" y="1663"/>
                    </a:lnTo>
                    <a:lnTo>
                      <a:pt x="3351" y="1696"/>
                    </a:lnTo>
                    <a:lnTo>
                      <a:pt x="3386" y="1721"/>
                    </a:lnTo>
                    <a:lnTo>
                      <a:pt x="3422" y="1739"/>
                    </a:lnTo>
                    <a:lnTo>
                      <a:pt x="3457" y="1752"/>
                    </a:lnTo>
                    <a:lnTo>
                      <a:pt x="3490" y="1755"/>
                    </a:lnTo>
                    <a:lnTo>
                      <a:pt x="3528" y="1752"/>
                    </a:lnTo>
                    <a:lnTo>
                      <a:pt x="3565" y="1739"/>
                    </a:lnTo>
                    <a:lnTo>
                      <a:pt x="3603" y="1721"/>
                    </a:lnTo>
                    <a:lnTo>
                      <a:pt x="3638" y="1696"/>
                    </a:lnTo>
                    <a:lnTo>
                      <a:pt x="3674" y="1665"/>
                    </a:lnTo>
                    <a:lnTo>
                      <a:pt x="3707" y="1631"/>
                    </a:lnTo>
                    <a:lnTo>
                      <a:pt x="3698" y="1596"/>
                    </a:lnTo>
                    <a:lnTo>
                      <a:pt x="3681" y="1565"/>
                    </a:lnTo>
                    <a:lnTo>
                      <a:pt x="3660" y="1539"/>
                    </a:lnTo>
                    <a:lnTo>
                      <a:pt x="3635" y="1515"/>
                    </a:lnTo>
                    <a:lnTo>
                      <a:pt x="3604" y="1497"/>
                    </a:lnTo>
                    <a:lnTo>
                      <a:pt x="3570" y="1483"/>
                    </a:lnTo>
                    <a:lnTo>
                      <a:pt x="3533" y="1474"/>
                    </a:lnTo>
                    <a:lnTo>
                      <a:pt x="3493" y="1472"/>
                    </a:lnTo>
                    <a:close/>
                    <a:moveTo>
                      <a:pt x="2880" y="1118"/>
                    </a:moveTo>
                    <a:lnTo>
                      <a:pt x="2588" y="1677"/>
                    </a:lnTo>
                    <a:lnTo>
                      <a:pt x="2588" y="1923"/>
                    </a:lnTo>
                    <a:lnTo>
                      <a:pt x="2642" y="1922"/>
                    </a:lnTo>
                    <a:lnTo>
                      <a:pt x="2688" y="1922"/>
                    </a:lnTo>
                    <a:lnTo>
                      <a:pt x="2725" y="1923"/>
                    </a:lnTo>
                    <a:lnTo>
                      <a:pt x="2985" y="1427"/>
                    </a:lnTo>
                    <a:lnTo>
                      <a:pt x="2953" y="1349"/>
                    </a:lnTo>
                    <a:lnTo>
                      <a:pt x="2923" y="1272"/>
                    </a:lnTo>
                    <a:lnTo>
                      <a:pt x="2900" y="1194"/>
                    </a:lnTo>
                    <a:lnTo>
                      <a:pt x="2880" y="1118"/>
                    </a:lnTo>
                    <a:close/>
                    <a:moveTo>
                      <a:pt x="3200" y="658"/>
                    </a:moveTo>
                    <a:lnTo>
                      <a:pt x="3155" y="676"/>
                    </a:lnTo>
                    <a:lnTo>
                      <a:pt x="3117" y="695"/>
                    </a:lnTo>
                    <a:lnTo>
                      <a:pt x="3086" y="716"/>
                    </a:lnTo>
                    <a:lnTo>
                      <a:pt x="3061" y="739"/>
                    </a:lnTo>
                    <a:lnTo>
                      <a:pt x="3042" y="762"/>
                    </a:lnTo>
                    <a:lnTo>
                      <a:pt x="3026" y="786"/>
                    </a:lnTo>
                    <a:lnTo>
                      <a:pt x="3017" y="808"/>
                    </a:lnTo>
                    <a:lnTo>
                      <a:pt x="3010" y="831"/>
                    </a:lnTo>
                    <a:lnTo>
                      <a:pt x="3005" y="853"/>
                    </a:lnTo>
                    <a:lnTo>
                      <a:pt x="3003" y="872"/>
                    </a:lnTo>
                    <a:lnTo>
                      <a:pt x="3001" y="889"/>
                    </a:lnTo>
                    <a:lnTo>
                      <a:pt x="3001" y="903"/>
                    </a:lnTo>
                    <a:lnTo>
                      <a:pt x="3004" y="956"/>
                    </a:lnTo>
                    <a:lnTo>
                      <a:pt x="3011" y="1013"/>
                    </a:lnTo>
                    <a:lnTo>
                      <a:pt x="3022" y="1073"/>
                    </a:lnTo>
                    <a:lnTo>
                      <a:pt x="3038" y="1136"/>
                    </a:lnTo>
                    <a:lnTo>
                      <a:pt x="3056" y="1200"/>
                    </a:lnTo>
                    <a:lnTo>
                      <a:pt x="3078" y="1264"/>
                    </a:lnTo>
                    <a:lnTo>
                      <a:pt x="3103" y="1328"/>
                    </a:lnTo>
                    <a:lnTo>
                      <a:pt x="3131" y="1391"/>
                    </a:lnTo>
                    <a:lnTo>
                      <a:pt x="3161" y="1452"/>
                    </a:lnTo>
                    <a:lnTo>
                      <a:pt x="3191" y="1502"/>
                    </a:lnTo>
                    <a:lnTo>
                      <a:pt x="3221" y="1550"/>
                    </a:lnTo>
                    <a:lnTo>
                      <a:pt x="3244" y="1512"/>
                    </a:lnTo>
                    <a:lnTo>
                      <a:pt x="3272" y="1479"/>
                    </a:lnTo>
                    <a:lnTo>
                      <a:pt x="3305" y="1451"/>
                    </a:lnTo>
                    <a:lnTo>
                      <a:pt x="3344" y="1427"/>
                    </a:lnTo>
                    <a:lnTo>
                      <a:pt x="3386" y="1409"/>
                    </a:lnTo>
                    <a:lnTo>
                      <a:pt x="3200" y="658"/>
                    </a:lnTo>
                    <a:close/>
                    <a:moveTo>
                      <a:pt x="3780" y="658"/>
                    </a:moveTo>
                    <a:lnTo>
                      <a:pt x="3595" y="1408"/>
                    </a:lnTo>
                    <a:lnTo>
                      <a:pt x="3639" y="1426"/>
                    </a:lnTo>
                    <a:lnTo>
                      <a:pt x="3680" y="1451"/>
                    </a:lnTo>
                    <a:lnTo>
                      <a:pt x="3714" y="1480"/>
                    </a:lnTo>
                    <a:lnTo>
                      <a:pt x="3742" y="1515"/>
                    </a:lnTo>
                    <a:lnTo>
                      <a:pt x="3766" y="1555"/>
                    </a:lnTo>
                    <a:lnTo>
                      <a:pt x="3802" y="1497"/>
                    </a:lnTo>
                    <a:lnTo>
                      <a:pt x="3836" y="1435"/>
                    </a:lnTo>
                    <a:lnTo>
                      <a:pt x="3866" y="1370"/>
                    </a:lnTo>
                    <a:lnTo>
                      <a:pt x="3894" y="1302"/>
                    </a:lnTo>
                    <a:lnTo>
                      <a:pt x="3919" y="1233"/>
                    </a:lnTo>
                    <a:lnTo>
                      <a:pt x="3940" y="1164"/>
                    </a:lnTo>
                    <a:lnTo>
                      <a:pt x="3955" y="1095"/>
                    </a:lnTo>
                    <a:lnTo>
                      <a:pt x="3968" y="1029"/>
                    </a:lnTo>
                    <a:lnTo>
                      <a:pt x="3976" y="964"/>
                    </a:lnTo>
                    <a:lnTo>
                      <a:pt x="3978" y="903"/>
                    </a:lnTo>
                    <a:lnTo>
                      <a:pt x="3978" y="888"/>
                    </a:lnTo>
                    <a:lnTo>
                      <a:pt x="3978" y="870"/>
                    </a:lnTo>
                    <a:lnTo>
                      <a:pt x="3975" y="850"/>
                    </a:lnTo>
                    <a:lnTo>
                      <a:pt x="3971" y="828"/>
                    </a:lnTo>
                    <a:lnTo>
                      <a:pt x="3964" y="806"/>
                    </a:lnTo>
                    <a:lnTo>
                      <a:pt x="3954" y="782"/>
                    </a:lnTo>
                    <a:lnTo>
                      <a:pt x="3939" y="760"/>
                    </a:lnTo>
                    <a:lnTo>
                      <a:pt x="3919" y="736"/>
                    </a:lnTo>
                    <a:lnTo>
                      <a:pt x="3894" y="714"/>
                    </a:lnTo>
                    <a:lnTo>
                      <a:pt x="3863" y="693"/>
                    </a:lnTo>
                    <a:lnTo>
                      <a:pt x="3826" y="675"/>
                    </a:lnTo>
                    <a:lnTo>
                      <a:pt x="3780" y="658"/>
                    </a:lnTo>
                    <a:close/>
                    <a:moveTo>
                      <a:pt x="3490" y="622"/>
                    </a:moveTo>
                    <a:lnTo>
                      <a:pt x="3436" y="623"/>
                    </a:lnTo>
                    <a:lnTo>
                      <a:pt x="3386" y="626"/>
                    </a:lnTo>
                    <a:lnTo>
                      <a:pt x="3340" y="630"/>
                    </a:lnTo>
                    <a:lnTo>
                      <a:pt x="3297" y="635"/>
                    </a:lnTo>
                    <a:lnTo>
                      <a:pt x="3483" y="1392"/>
                    </a:lnTo>
                    <a:lnTo>
                      <a:pt x="3497" y="1392"/>
                    </a:lnTo>
                    <a:lnTo>
                      <a:pt x="3684" y="635"/>
                    </a:lnTo>
                    <a:lnTo>
                      <a:pt x="3627" y="629"/>
                    </a:lnTo>
                    <a:lnTo>
                      <a:pt x="3561" y="623"/>
                    </a:lnTo>
                    <a:lnTo>
                      <a:pt x="3490" y="622"/>
                    </a:lnTo>
                    <a:close/>
                    <a:moveTo>
                      <a:pt x="4103" y="445"/>
                    </a:moveTo>
                    <a:lnTo>
                      <a:pt x="4015" y="532"/>
                    </a:lnTo>
                    <a:lnTo>
                      <a:pt x="4008" y="542"/>
                    </a:lnTo>
                    <a:lnTo>
                      <a:pt x="4001" y="556"/>
                    </a:lnTo>
                    <a:lnTo>
                      <a:pt x="3994" y="571"/>
                    </a:lnTo>
                    <a:lnTo>
                      <a:pt x="3989" y="587"/>
                    </a:lnTo>
                    <a:lnTo>
                      <a:pt x="3985" y="598"/>
                    </a:lnTo>
                    <a:lnTo>
                      <a:pt x="4022" y="630"/>
                    </a:lnTo>
                    <a:lnTo>
                      <a:pt x="4053" y="665"/>
                    </a:lnTo>
                    <a:lnTo>
                      <a:pt x="4084" y="634"/>
                    </a:lnTo>
                    <a:lnTo>
                      <a:pt x="4099" y="616"/>
                    </a:lnTo>
                    <a:lnTo>
                      <a:pt x="4109" y="594"/>
                    </a:lnTo>
                    <a:lnTo>
                      <a:pt x="4114" y="570"/>
                    </a:lnTo>
                    <a:lnTo>
                      <a:pt x="4114" y="546"/>
                    </a:lnTo>
                    <a:lnTo>
                      <a:pt x="4103" y="445"/>
                    </a:lnTo>
                    <a:close/>
                    <a:moveTo>
                      <a:pt x="2884" y="445"/>
                    </a:moveTo>
                    <a:lnTo>
                      <a:pt x="2873" y="546"/>
                    </a:lnTo>
                    <a:lnTo>
                      <a:pt x="2873" y="570"/>
                    </a:lnTo>
                    <a:lnTo>
                      <a:pt x="2877" y="594"/>
                    </a:lnTo>
                    <a:lnTo>
                      <a:pt x="2888" y="616"/>
                    </a:lnTo>
                    <a:lnTo>
                      <a:pt x="2904" y="634"/>
                    </a:lnTo>
                    <a:lnTo>
                      <a:pt x="2932" y="662"/>
                    </a:lnTo>
                    <a:lnTo>
                      <a:pt x="2964" y="627"/>
                    </a:lnTo>
                    <a:lnTo>
                      <a:pt x="3001" y="595"/>
                    </a:lnTo>
                    <a:lnTo>
                      <a:pt x="2996" y="581"/>
                    </a:lnTo>
                    <a:lnTo>
                      <a:pt x="2989" y="563"/>
                    </a:lnTo>
                    <a:lnTo>
                      <a:pt x="2980" y="545"/>
                    </a:lnTo>
                    <a:lnTo>
                      <a:pt x="2972" y="532"/>
                    </a:lnTo>
                    <a:lnTo>
                      <a:pt x="2884" y="445"/>
                    </a:lnTo>
                    <a:close/>
                    <a:moveTo>
                      <a:pt x="3411" y="107"/>
                    </a:moveTo>
                    <a:lnTo>
                      <a:pt x="3415" y="135"/>
                    </a:lnTo>
                    <a:lnTo>
                      <a:pt x="3416" y="163"/>
                    </a:lnTo>
                    <a:lnTo>
                      <a:pt x="3414" y="191"/>
                    </a:lnTo>
                    <a:lnTo>
                      <a:pt x="3405" y="220"/>
                    </a:lnTo>
                    <a:lnTo>
                      <a:pt x="3391" y="247"/>
                    </a:lnTo>
                    <a:lnTo>
                      <a:pt x="3372" y="273"/>
                    </a:lnTo>
                    <a:lnTo>
                      <a:pt x="3350" y="297"/>
                    </a:lnTo>
                    <a:lnTo>
                      <a:pt x="3329" y="321"/>
                    </a:lnTo>
                    <a:lnTo>
                      <a:pt x="3312" y="343"/>
                    </a:lnTo>
                    <a:lnTo>
                      <a:pt x="3297" y="367"/>
                    </a:lnTo>
                    <a:lnTo>
                      <a:pt x="3285" y="392"/>
                    </a:lnTo>
                    <a:lnTo>
                      <a:pt x="3276" y="421"/>
                    </a:lnTo>
                    <a:lnTo>
                      <a:pt x="3272" y="453"/>
                    </a:lnTo>
                    <a:lnTo>
                      <a:pt x="3270" y="489"/>
                    </a:lnTo>
                    <a:lnTo>
                      <a:pt x="3338" y="481"/>
                    </a:lnTo>
                    <a:lnTo>
                      <a:pt x="3412" y="475"/>
                    </a:lnTo>
                    <a:lnTo>
                      <a:pt x="3490" y="474"/>
                    </a:lnTo>
                    <a:lnTo>
                      <a:pt x="3565" y="475"/>
                    </a:lnTo>
                    <a:lnTo>
                      <a:pt x="3635" y="479"/>
                    </a:lnTo>
                    <a:lnTo>
                      <a:pt x="3699" y="488"/>
                    </a:lnTo>
                    <a:lnTo>
                      <a:pt x="3758" y="499"/>
                    </a:lnTo>
                    <a:lnTo>
                      <a:pt x="3756" y="482"/>
                    </a:lnTo>
                    <a:lnTo>
                      <a:pt x="3752" y="460"/>
                    </a:lnTo>
                    <a:lnTo>
                      <a:pt x="3748" y="436"/>
                    </a:lnTo>
                    <a:lnTo>
                      <a:pt x="3741" y="410"/>
                    </a:lnTo>
                    <a:lnTo>
                      <a:pt x="3731" y="382"/>
                    </a:lnTo>
                    <a:lnTo>
                      <a:pt x="3720" y="351"/>
                    </a:lnTo>
                    <a:lnTo>
                      <a:pt x="3706" y="322"/>
                    </a:lnTo>
                    <a:lnTo>
                      <a:pt x="3688" y="291"/>
                    </a:lnTo>
                    <a:lnTo>
                      <a:pt x="3668" y="261"/>
                    </a:lnTo>
                    <a:lnTo>
                      <a:pt x="3645" y="231"/>
                    </a:lnTo>
                    <a:lnTo>
                      <a:pt x="3617" y="203"/>
                    </a:lnTo>
                    <a:lnTo>
                      <a:pt x="3585" y="178"/>
                    </a:lnTo>
                    <a:lnTo>
                      <a:pt x="3549" y="155"/>
                    </a:lnTo>
                    <a:lnTo>
                      <a:pt x="3508" y="135"/>
                    </a:lnTo>
                    <a:lnTo>
                      <a:pt x="3462" y="118"/>
                    </a:lnTo>
                    <a:lnTo>
                      <a:pt x="3411" y="107"/>
                    </a:lnTo>
                    <a:close/>
                    <a:moveTo>
                      <a:pt x="3337" y="0"/>
                    </a:moveTo>
                    <a:lnTo>
                      <a:pt x="3398" y="6"/>
                    </a:lnTo>
                    <a:lnTo>
                      <a:pt x="3455" y="15"/>
                    </a:lnTo>
                    <a:lnTo>
                      <a:pt x="3507" y="29"/>
                    </a:lnTo>
                    <a:lnTo>
                      <a:pt x="3554" y="47"/>
                    </a:lnTo>
                    <a:lnTo>
                      <a:pt x="3597" y="68"/>
                    </a:lnTo>
                    <a:lnTo>
                      <a:pt x="3635" y="92"/>
                    </a:lnTo>
                    <a:lnTo>
                      <a:pt x="3670" y="118"/>
                    </a:lnTo>
                    <a:lnTo>
                      <a:pt x="3701" y="148"/>
                    </a:lnTo>
                    <a:lnTo>
                      <a:pt x="3728" y="177"/>
                    </a:lnTo>
                    <a:lnTo>
                      <a:pt x="3752" y="209"/>
                    </a:lnTo>
                    <a:lnTo>
                      <a:pt x="3773" y="241"/>
                    </a:lnTo>
                    <a:lnTo>
                      <a:pt x="3791" y="273"/>
                    </a:lnTo>
                    <a:lnTo>
                      <a:pt x="3806" y="305"/>
                    </a:lnTo>
                    <a:lnTo>
                      <a:pt x="3819" y="337"/>
                    </a:lnTo>
                    <a:lnTo>
                      <a:pt x="3830" y="368"/>
                    </a:lnTo>
                    <a:lnTo>
                      <a:pt x="3838" y="397"/>
                    </a:lnTo>
                    <a:lnTo>
                      <a:pt x="3845" y="424"/>
                    </a:lnTo>
                    <a:lnTo>
                      <a:pt x="3850" y="449"/>
                    </a:lnTo>
                    <a:lnTo>
                      <a:pt x="3854" y="471"/>
                    </a:lnTo>
                    <a:lnTo>
                      <a:pt x="3857" y="489"/>
                    </a:lnTo>
                    <a:lnTo>
                      <a:pt x="3858" y="504"/>
                    </a:lnTo>
                    <a:lnTo>
                      <a:pt x="3872" y="477"/>
                    </a:lnTo>
                    <a:lnTo>
                      <a:pt x="3890" y="452"/>
                    </a:lnTo>
                    <a:lnTo>
                      <a:pt x="3911" y="428"/>
                    </a:lnTo>
                    <a:lnTo>
                      <a:pt x="4107" y="231"/>
                    </a:lnTo>
                    <a:lnTo>
                      <a:pt x="4124" y="219"/>
                    </a:lnTo>
                    <a:lnTo>
                      <a:pt x="4143" y="210"/>
                    </a:lnTo>
                    <a:lnTo>
                      <a:pt x="4164" y="209"/>
                    </a:lnTo>
                    <a:lnTo>
                      <a:pt x="4184" y="213"/>
                    </a:lnTo>
                    <a:lnTo>
                      <a:pt x="4203" y="223"/>
                    </a:lnTo>
                    <a:lnTo>
                      <a:pt x="4217" y="237"/>
                    </a:lnTo>
                    <a:lnTo>
                      <a:pt x="4228" y="255"/>
                    </a:lnTo>
                    <a:lnTo>
                      <a:pt x="4234" y="275"/>
                    </a:lnTo>
                    <a:lnTo>
                      <a:pt x="4262" y="530"/>
                    </a:lnTo>
                    <a:lnTo>
                      <a:pt x="4263" y="569"/>
                    </a:lnTo>
                    <a:lnTo>
                      <a:pt x="4259" y="606"/>
                    </a:lnTo>
                    <a:lnTo>
                      <a:pt x="4249" y="642"/>
                    </a:lnTo>
                    <a:lnTo>
                      <a:pt x="4234" y="677"/>
                    </a:lnTo>
                    <a:lnTo>
                      <a:pt x="4213" y="711"/>
                    </a:lnTo>
                    <a:lnTo>
                      <a:pt x="4188" y="740"/>
                    </a:lnTo>
                    <a:lnTo>
                      <a:pt x="4117" y="810"/>
                    </a:lnTo>
                    <a:lnTo>
                      <a:pt x="4124" y="857"/>
                    </a:lnTo>
                    <a:lnTo>
                      <a:pt x="4127" y="903"/>
                    </a:lnTo>
                    <a:lnTo>
                      <a:pt x="4124" y="966"/>
                    </a:lnTo>
                    <a:lnTo>
                      <a:pt x="4117" y="1031"/>
                    </a:lnTo>
                    <a:lnTo>
                      <a:pt x="4106" y="1100"/>
                    </a:lnTo>
                    <a:lnTo>
                      <a:pt x="4091" y="1171"/>
                    </a:lnTo>
                    <a:lnTo>
                      <a:pt x="4070" y="1242"/>
                    </a:lnTo>
                    <a:lnTo>
                      <a:pt x="4047" y="1314"/>
                    </a:lnTo>
                    <a:lnTo>
                      <a:pt x="4021" y="1385"/>
                    </a:lnTo>
                    <a:lnTo>
                      <a:pt x="3990" y="1455"/>
                    </a:lnTo>
                    <a:lnTo>
                      <a:pt x="3958" y="1522"/>
                    </a:lnTo>
                    <a:lnTo>
                      <a:pt x="3919" y="1589"/>
                    </a:lnTo>
                    <a:lnTo>
                      <a:pt x="3880" y="1650"/>
                    </a:lnTo>
                    <a:lnTo>
                      <a:pt x="3838" y="1704"/>
                    </a:lnTo>
                    <a:lnTo>
                      <a:pt x="3797" y="1753"/>
                    </a:lnTo>
                    <a:lnTo>
                      <a:pt x="3752" y="1795"/>
                    </a:lnTo>
                    <a:lnTo>
                      <a:pt x="3706" y="1830"/>
                    </a:lnTo>
                    <a:lnTo>
                      <a:pt x="3471" y="4518"/>
                    </a:lnTo>
                    <a:lnTo>
                      <a:pt x="3467" y="4540"/>
                    </a:lnTo>
                    <a:lnTo>
                      <a:pt x="3455" y="4559"/>
                    </a:lnTo>
                    <a:lnTo>
                      <a:pt x="3439" y="4574"/>
                    </a:lnTo>
                    <a:lnTo>
                      <a:pt x="3419" y="4584"/>
                    </a:lnTo>
                    <a:lnTo>
                      <a:pt x="3397" y="4586"/>
                    </a:lnTo>
                    <a:lnTo>
                      <a:pt x="2769" y="4586"/>
                    </a:lnTo>
                    <a:lnTo>
                      <a:pt x="2745" y="4582"/>
                    </a:lnTo>
                    <a:lnTo>
                      <a:pt x="2725" y="4573"/>
                    </a:lnTo>
                    <a:lnTo>
                      <a:pt x="2709" y="4556"/>
                    </a:lnTo>
                    <a:lnTo>
                      <a:pt x="2699" y="4536"/>
                    </a:lnTo>
                    <a:lnTo>
                      <a:pt x="2695" y="4513"/>
                    </a:lnTo>
                    <a:lnTo>
                      <a:pt x="2695" y="3474"/>
                    </a:lnTo>
                    <a:lnTo>
                      <a:pt x="2691" y="3428"/>
                    </a:lnTo>
                    <a:lnTo>
                      <a:pt x="2681" y="3384"/>
                    </a:lnTo>
                    <a:lnTo>
                      <a:pt x="2664" y="3341"/>
                    </a:lnTo>
                    <a:lnTo>
                      <a:pt x="2641" y="3302"/>
                    </a:lnTo>
                    <a:lnTo>
                      <a:pt x="2613" y="3267"/>
                    </a:lnTo>
                    <a:lnTo>
                      <a:pt x="2579" y="3236"/>
                    </a:lnTo>
                    <a:lnTo>
                      <a:pt x="2542" y="3211"/>
                    </a:lnTo>
                    <a:lnTo>
                      <a:pt x="2500" y="3191"/>
                    </a:lnTo>
                    <a:lnTo>
                      <a:pt x="1895" y="2995"/>
                    </a:lnTo>
                    <a:lnTo>
                      <a:pt x="1884" y="3044"/>
                    </a:lnTo>
                    <a:lnTo>
                      <a:pt x="1867" y="3090"/>
                    </a:lnTo>
                    <a:lnTo>
                      <a:pt x="1848" y="3133"/>
                    </a:lnTo>
                    <a:lnTo>
                      <a:pt x="1823" y="3175"/>
                    </a:lnTo>
                    <a:lnTo>
                      <a:pt x="1796" y="3214"/>
                    </a:lnTo>
                    <a:lnTo>
                      <a:pt x="1714" y="4517"/>
                    </a:lnTo>
                    <a:lnTo>
                      <a:pt x="1709" y="4539"/>
                    </a:lnTo>
                    <a:lnTo>
                      <a:pt x="1698" y="4559"/>
                    </a:lnTo>
                    <a:lnTo>
                      <a:pt x="1682" y="4574"/>
                    </a:lnTo>
                    <a:lnTo>
                      <a:pt x="1663" y="4584"/>
                    </a:lnTo>
                    <a:lnTo>
                      <a:pt x="1639" y="4586"/>
                    </a:lnTo>
                    <a:lnTo>
                      <a:pt x="1199" y="4586"/>
                    </a:lnTo>
                    <a:lnTo>
                      <a:pt x="1177" y="4584"/>
                    </a:lnTo>
                    <a:lnTo>
                      <a:pt x="1156" y="4573"/>
                    </a:lnTo>
                    <a:lnTo>
                      <a:pt x="1140" y="4557"/>
                    </a:lnTo>
                    <a:lnTo>
                      <a:pt x="1129" y="4538"/>
                    </a:lnTo>
                    <a:lnTo>
                      <a:pt x="1126" y="4531"/>
                    </a:lnTo>
                    <a:lnTo>
                      <a:pt x="1121" y="4515"/>
                    </a:lnTo>
                    <a:lnTo>
                      <a:pt x="1114" y="4494"/>
                    </a:lnTo>
                    <a:lnTo>
                      <a:pt x="1104" y="4465"/>
                    </a:lnTo>
                    <a:lnTo>
                      <a:pt x="1092" y="4430"/>
                    </a:lnTo>
                    <a:lnTo>
                      <a:pt x="1079" y="4390"/>
                    </a:lnTo>
                    <a:lnTo>
                      <a:pt x="1064" y="4344"/>
                    </a:lnTo>
                    <a:lnTo>
                      <a:pt x="1047" y="4292"/>
                    </a:lnTo>
                    <a:lnTo>
                      <a:pt x="1030" y="4235"/>
                    </a:lnTo>
                    <a:lnTo>
                      <a:pt x="1012" y="4175"/>
                    </a:lnTo>
                    <a:lnTo>
                      <a:pt x="994" y="4110"/>
                    </a:lnTo>
                    <a:lnTo>
                      <a:pt x="975" y="4042"/>
                    </a:lnTo>
                    <a:lnTo>
                      <a:pt x="955" y="3969"/>
                    </a:lnTo>
                    <a:lnTo>
                      <a:pt x="937" y="3894"/>
                    </a:lnTo>
                    <a:lnTo>
                      <a:pt x="918" y="3816"/>
                    </a:lnTo>
                    <a:lnTo>
                      <a:pt x="899" y="3736"/>
                    </a:lnTo>
                    <a:lnTo>
                      <a:pt x="883" y="3656"/>
                    </a:lnTo>
                    <a:lnTo>
                      <a:pt x="866" y="3572"/>
                    </a:lnTo>
                    <a:lnTo>
                      <a:pt x="851" y="3487"/>
                    </a:lnTo>
                    <a:lnTo>
                      <a:pt x="833" y="3371"/>
                    </a:lnTo>
                    <a:lnTo>
                      <a:pt x="819" y="3260"/>
                    </a:lnTo>
                    <a:lnTo>
                      <a:pt x="807" y="3154"/>
                    </a:lnTo>
                    <a:lnTo>
                      <a:pt x="802" y="3052"/>
                    </a:lnTo>
                    <a:lnTo>
                      <a:pt x="799" y="2956"/>
                    </a:lnTo>
                    <a:lnTo>
                      <a:pt x="801" y="2865"/>
                    </a:lnTo>
                    <a:lnTo>
                      <a:pt x="806" y="2780"/>
                    </a:lnTo>
                    <a:lnTo>
                      <a:pt x="816" y="2699"/>
                    </a:lnTo>
                    <a:lnTo>
                      <a:pt x="791" y="2708"/>
                    </a:lnTo>
                    <a:lnTo>
                      <a:pt x="768" y="2719"/>
                    </a:lnTo>
                    <a:lnTo>
                      <a:pt x="749" y="2733"/>
                    </a:lnTo>
                    <a:lnTo>
                      <a:pt x="732" y="2751"/>
                    </a:lnTo>
                    <a:lnTo>
                      <a:pt x="718" y="2773"/>
                    </a:lnTo>
                    <a:lnTo>
                      <a:pt x="706" y="2801"/>
                    </a:lnTo>
                    <a:lnTo>
                      <a:pt x="695" y="2835"/>
                    </a:lnTo>
                    <a:lnTo>
                      <a:pt x="685" y="2872"/>
                    </a:lnTo>
                    <a:lnTo>
                      <a:pt x="678" y="2918"/>
                    </a:lnTo>
                    <a:lnTo>
                      <a:pt x="672" y="2970"/>
                    </a:lnTo>
                    <a:lnTo>
                      <a:pt x="667" y="3030"/>
                    </a:lnTo>
                    <a:lnTo>
                      <a:pt x="664" y="3098"/>
                    </a:lnTo>
                    <a:lnTo>
                      <a:pt x="661" y="3175"/>
                    </a:lnTo>
                    <a:lnTo>
                      <a:pt x="658" y="3261"/>
                    </a:lnTo>
                    <a:lnTo>
                      <a:pt x="658" y="3356"/>
                    </a:lnTo>
                    <a:lnTo>
                      <a:pt x="657" y="3462"/>
                    </a:lnTo>
                    <a:lnTo>
                      <a:pt x="654" y="3527"/>
                    </a:lnTo>
                    <a:lnTo>
                      <a:pt x="645" y="3589"/>
                    </a:lnTo>
                    <a:lnTo>
                      <a:pt x="629" y="3644"/>
                    </a:lnTo>
                    <a:lnTo>
                      <a:pt x="608" y="3696"/>
                    </a:lnTo>
                    <a:lnTo>
                      <a:pt x="582" y="3742"/>
                    </a:lnTo>
                    <a:lnTo>
                      <a:pt x="548" y="3784"/>
                    </a:lnTo>
                    <a:lnTo>
                      <a:pt x="511" y="3820"/>
                    </a:lnTo>
                    <a:lnTo>
                      <a:pt x="472" y="3849"/>
                    </a:lnTo>
                    <a:lnTo>
                      <a:pt x="430" y="3872"/>
                    </a:lnTo>
                    <a:lnTo>
                      <a:pt x="388" y="3890"/>
                    </a:lnTo>
                    <a:lnTo>
                      <a:pt x="346" y="3902"/>
                    </a:lnTo>
                    <a:lnTo>
                      <a:pt x="305" y="3912"/>
                    </a:lnTo>
                    <a:lnTo>
                      <a:pt x="264" y="3918"/>
                    </a:lnTo>
                    <a:lnTo>
                      <a:pt x="227" y="3920"/>
                    </a:lnTo>
                    <a:lnTo>
                      <a:pt x="192" y="3922"/>
                    </a:lnTo>
                    <a:lnTo>
                      <a:pt x="161" y="3922"/>
                    </a:lnTo>
                    <a:lnTo>
                      <a:pt x="135" y="3919"/>
                    </a:lnTo>
                    <a:lnTo>
                      <a:pt x="115" y="3918"/>
                    </a:lnTo>
                    <a:lnTo>
                      <a:pt x="101" y="3916"/>
                    </a:lnTo>
                    <a:lnTo>
                      <a:pt x="96" y="3915"/>
                    </a:lnTo>
                    <a:lnTo>
                      <a:pt x="73" y="3906"/>
                    </a:lnTo>
                    <a:lnTo>
                      <a:pt x="55" y="3892"/>
                    </a:lnTo>
                    <a:lnTo>
                      <a:pt x="41" y="3874"/>
                    </a:lnTo>
                    <a:lnTo>
                      <a:pt x="34" y="3852"/>
                    </a:lnTo>
                    <a:lnTo>
                      <a:pt x="36" y="3830"/>
                    </a:lnTo>
                    <a:lnTo>
                      <a:pt x="43" y="3807"/>
                    </a:lnTo>
                    <a:lnTo>
                      <a:pt x="55" y="3789"/>
                    </a:lnTo>
                    <a:lnTo>
                      <a:pt x="75" y="3775"/>
                    </a:lnTo>
                    <a:lnTo>
                      <a:pt x="75" y="3775"/>
                    </a:lnTo>
                    <a:lnTo>
                      <a:pt x="78" y="3773"/>
                    </a:lnTo>
                    <a:lnTo>
                      <a:pt x="82" y="3768"/>
                    </a:lnTo>
                    <a:lnTo>
                      <a:pt x="86" y="3761"/>
                    </a:lnTo>
                    <a:lnTo>
                      <a:pt x="90" y="3750"/>
                    </a:lnTo>
                    <a:lnTo>
                      <a:pt x="94" y="3736"/>
                    </a:lnTo>
                    <a:lnTo>
                      <a:pt x="99" y="3718"/>
                    </a:lnTo>
                    <a:lnTo>
                      <a:pt x="103" y="3696"/>
                    </a:lnTo>
                    <a:lnTo>
                      <a:pt x="105" y="3668"/>
                    </a:lnTo>
                    <a:lnTo>
                      <a:pt x="107" y="3635"/>
                    </a:lnTo>
                    <a:lnTo>
                      <a:pt x="107" y="3594"/>
                    </a:lnTo>
                    <a:lnTo>
                      <a:pt x="105" y="3548"/>
                    </a:lnTo>
                    <a:lnTo>
                      <a:pt x="99" y="3473"/>
                    </a:lnTo>
                    <a:lnTo>
                      <a:pt x="89" y="3395"/>
                    </a:lnTo>
                    <a:lnTo>
                      <a:pt x="76" y="3315"/>
                    </a:lnTo>
                    <a:lnTo>
                      <a:pt x="62" y="3239"/>
                    </a:lnTo>
                    <a:lnTo>
                      <a:pt x="50" y="3168"/>
                    </a:lnTo>
                    <a:lnTo>
                      <a:pt x="36" y="3104"/>
                    </a:lnTo>
                    <a:lnTo>
                      <a:pt x="18" y="3002"/>
                    </a:lnTo>
                    <a:lnTo>
                      <a:pt x="5" y="2906"/>
                    </a:lnTo>
                    <a:lnTo>
                      <a:pt x="0" y="2812"/>
                    </a:lnTo>
                    <a:lnTo>
                      <a:pt x="1" y="2723"/>
                    </a:lnTo>
                    <a:lnTo>
                      <a:pt x="9" y="2638"/>
                    </a:lnTo>
                    <a:lnTo>
                      <a:pt x="23" y="2557"/>
                    </a:lnTo>
                    <a:lnTo>
                      <a:pt x="44" y="2482"/>
                    </a:lnTo>
                    <a:lnTo>
                      <a:pt x="72" y="2410"/>
                    </a:lnTo>
                    <a:lnTo>
                      <a:pt x="105" y="2343"/>
                    </a:lnTo>
                    <a:lnTo>
                      <a:pt x="146" y="2279"/>
                    </a:lnTo>
                    <a:lnTo>
                      <a:pt x="186" y="2227"/>
                    </a:lnTo>
                    <a:lnTo>
                      <a:pt x="228" y="2182"/>
                    </a:lnTo>
                    <a:lnTo>
                      <a:pt x="273" y="2145"/>
                    </a:lnTo>
                    <a:lnTo>
                      <a:pt x="316" y="2113"/>
                    </a:lnTo>
                    <a:lnTo>
                      <a:pt x="359" y="2086"/>
                    </a:lnTo>
                    <a:lnTo>
                      <a:pt x="401" y="2064"/>
                    </a:lnTo>
                    <a:lnTo>
                      <a:pt x="441" y="2046"/>
                    </a:lnTo>
                    <a:lnTo>
                      <a:pt x="479" y="2033"/>
                    </a:lnTo>
                    <a:lnTo>
                      <a:pt x="514" y="2022"/>
                    </a:lnTo>
                    <a:lnTo>
                      <a:pt x="543" y="2015"/>
                    </a:lnTo>
                    <a:lnTo>
                      <a:pt x="568" y="2011"/>
                    </a:lnTo>
                    <a:lnTo>
                      <a:pt x="586" y="2008"/>
                    </a:lnTo>
                    <a:lnTo>
                      <a:pt x="643" y="2004"/>
                    </a:lnTo>
                    <a:lnTo>
                      <a:pt x="697" y="2007"/>
                    </a:lnTo>
                    <a:lnTo>
                      <a:pt x="748" y="2017"/>
                    </a:lnTo>
                    <a:lnTo>
                      <a:pt x="796" y="2031"/>
                    </a:lnTo>
                    <a:lnTo>
                      <a:pt x="841" y="2047"/>
                    </a:lnTo>
                    <a:lnTo>
                      <a:pt x="883" y="2070"/>
                    </a:lnTo>
                    <a:lnTo>
                      <a:pt x="922" y="2093"/>
                    </a:lnTo>
                    <a:lnTo>
                      <a:pt x="957" y="2118"/>
                    </a:lnTo>
                    <a:lnTo>
                      <a:pt x="989" y="2145"/>
                    </a:lnTo>
                    <a:lnTo>
                      <a:pt x="1016" y="2171"/>
                    </a:lnTo>
                    <a:lnTo>
                      <a:pt x="1041" y="2198"/>
                    </a:lnTo>
                    <a:lnTo>
                      <a:pt x="1064" y="2221"/>
                    </a:lnTo>
                    <a:lnTo>
                      <a:pt x="1097" y="2199"/>
                    </a:lnTo>
                    <a:lnTo>
                      <a:pt x="1135" y="2180"/>
                    </a:lnTo>
                    <a:lnTo>
                      <a:pt x="1172" y="2164"/>
                    </a:lnTo>
                    <a:lnTo>
                      <a:pt x="1295" y="2121"/>
                    </a:lnTo>
                    <a:lnTo>
                      <a:pt x="1416" y="2085"/>
                    </a:lnTo>
                    <a:lnTo>
                      <a:pt x="1539" y="2053"/>
                    </a:lnTo>
                    <a:lnTo>
                      <a:pt x="1660" y="2025"/>
                    </a:lnTo>
                    <a:lnTo>
                      <a:pt x="1778" y="2001"/>
                    </a:lnTo>
                    <a:lnTo>
                      <a:pt x="1895" y="1982"/>
                    </a:lnTo>
                    <a:lnTo>
                      <a:pt x="2008" y="1965"/>
                    </a:lnTo>
                    <a:lnTo>
                      <a:pt x="2115" y="1952"/>
                    </a:lnTo>
                    <a:lnTo>
                      <a:pt x="2220" y="1943"/>
                    </a:lnTo>
                    <a:lnTo>
                      <a:pt x="2316" y="1934"/>
                    </a:lnTo>
                    <a:lnTo>
                      <a:pt x="2407" y="1929"/>
                    </a:lnTo>
                    <a:lnTo>
                      <a:pt x="2489" y="1926"/>
                    </a:lnTo>
                    <a:lnTo>
                      <a:pt x="2489" y="1664"/>
                    </a:lnTo>
                    <a:lnTo>
                      <a:pt x="2490" y="1651"/>
                    </a:lnTo>
                    <a:lnTo>
                      <a:pt x="2494" y="1640"/>
                    </a:lnTo>
                    <a:lnTo>
                      <a:pt x="2855" y="952"/>
                    </a:lnTo>
                    <a:lnTo>
                      <a:pt x="2854" y="903"/>
                    </a:lnTo>
                    <a:lnTo>
                      <a:pt x="2856" y="853"/>
                    </a:lnTo>
                    <a:lnTo>
                      <a:pt x="2865" y="806"/>
                    </a:lnTo>
                    <a:lnTo>
                      <a:pt x="2799" y="740"/>
                    </a:lnTo>
                    <a:lnTo>
                      <a:pt x="2773" y="711"/>
                    </a:lnTo>
                    <a:lnTo>
                      <a:pt x="2753" y="677"/>
                    </a:lnTo>
                    <a:lnTo>
                      <a:pt x="2738" y="642"/>
                    </a:lnTo>
                    <a:lnTo>
                      <a:pt x="2728" y="606"/>
                    </a:lnTo>
                    <a:lnTo>
                      <a:pt x="2724" y="569"/>
                    </a:lnTo>
                    <a:lnTo>
                      <a:pt x="2725" y="530"/>
                    </a:lnTo>
                    <a:lnTo>
                      <a:pt x="2753" y="275"/>
                    </a:lnTo>
                    <a:lnTo>
                      <a:pt x="2759" y="255"/>
                    </a:lnTo>
                    <a:lnTo>
                      <a:pt x="2769" y="237"/>
                    </a:lnTo>
                    <a:lnTo>
                      <a:pt x="2784" y="223"/>
                    </a:lnTo>
                    <a:lnTo>
                      <a:pt x="2802" y="213"/>
                    </a:lnTo>
                    <a:lnTo>
                      <a:pt x="2823" y="209"/>
                    </a:lnTo>
                    <a:lnTo>
                      <a:pt x="2844" y="210"/>
                    </a:lnTo>
                    <a:lnTo>
                      <a:pt x="2863" y="219"/>
                    </a:lnTo>
                    <a:lnTo>
                      <a:pt x="2880" y="231"/>
                    </a:lnTo>
                    <a:lnTo>
                      <a:pt x="3077" y="428"/>
                    </a:lnTo>
                    <a:lnTo>
                      <a:pt x="3102" y="457"/>
                    </a:lnTo>
                    <a:lnTo>
                      <a:pt x="3121" y="489"/>
                    </a:lnTo>
                    <a:lnTo>
                      <a:pt x="3136" y="524"/>
                    </a:lnTo>
                    <a:lnTo>
                      <a:pt x="3174" y="511"/>
                    </a:lnTo>
                    <a:lnTo>
                      <a:pt x="3173" y="465"/>
                    </a:lnTo>
                    <a:lnTo>
                      <a:pt x="3175" y="425"/>
                    </a:lnTo>
                    <a:lnTo>
                      <a:pt x="3182" y="389"/>
                    </a:lnTo>
                    <a:lnTo>
                      <a:pt x="3194" y="355"/>
                    </a:lnTo>
                    <a:lnTo>
                      <a:pt x="3206" y="326"/>
                    </a:lnTo>
                    <a:lnTo>
                      <a:pt x="3221" y="300"/>
                    </a:lnTo>
                    <a:lnTo>
                      <a:pt x="3239" y="275"/>
                    </a:lnTo>
                    <a:lnTo>
                      <a:pt x="3258" y="251"/>
                    </a:lnTo>
                    <a:lnTo>
                      <a:pt x="3278" y="229"/>
                    </a:lnTo>
                    <a:lnTo>
                      <a:pt x="3299" y="206"/>
                    </a:lnTo>
                    <a:lnTo>
                      <a:pt x="3311" y="190"/>
                    </a:lnTo>
                    <a:lnTo>
                      <a:pt x="3316" y="170"/>
                    </a:lnTo>
                    <a:lnTo>
                      <a:pt x="3317" y="152"/>
                    </a:lnTo>
                    <a:lnTo>
                      <a:pt x="3315" y="132"/>
                    </a:lnTo>
                    <a:lnTo>
                      <a:pt x="3311" y="114"/>
                    </a:lnTo>
                    <a:lnTo>
                      <a:pt x="3305" y="99"/>
                    </a:lnTo>
                    <a:lnTo>
                      <a:pt x="3299" y="86"/>
                    </a:lnTo>
                    <a:lnTo>
                      <a:pt x="3295" y="78"/>
                    </a:lnTo>
                    <a:lnTo>
                      <a:pt x="3292" y="75"/>
                    </a:lnTo>
                    <a:lnTo>
                      <a:pt x="3287" y="59"/>
                    </a:lnTo>
                    <a:lnTo>
                      <a:pt x="3287" y="42"/>
                    </a:lnTo>
                    <a:lnTo>
                      <a:pt x="3292" y="25"/>
                    </a:lnTo>
                    <a:lnTo>
                      <a:pt x="3304" y="11"/>
                    </a:lnTo>
                    <a:lnTo>
                      <a:pt x="3319" y="3"/>
                    </a:lnTo>
                    <a:lnTo>
                      <a:pt x="333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1" name="Freeform 1250"/>
              <p:cNvSpPr>
                <a:spLocks/>
              </p:cNvSpPr>
              <p:nvPr/>
            </p:nvSpPr>
            <p:spPr bwMode="auto">
              <a:xfrm>
                <a:off x="6189663" y="3111500"/>
                <a:ext cx="52388" cy="52387"/>
              </a:xfrm>
              <a:custGeom>
                <a:avLst/>
                <a:gdLst>
                  <a:gd name="T0" fmla="*/ 50 w 99"/>
                  <a:gd name="T1" fmla="*/ 0 h 99"/>
                  <a:gd name="T2" fmla="*/ 63 w 99"/>
                  <a:gd name="T3" fmla="*/ 2 h 99"/>
                  <a:gd name="T4" fmla="*/ 74 w 99"/>
                  <a:gd name="T5" fmla="*/ 7 h 99"/>
                  <a:gd name="T6" fmla="*/ 85 w 99"/>
                  <a:gd name="T7" fmla="*/ 14 h 99"/>
                  <a:gd name="T8" fmla="*/ 94 w 99"/>
                  <a:gd name="T9" fmla="*/ 25 h 99"/>
                  <a:gd name="T10" fmla="*/ 98 w 99"/>
                  <a:gd name="T11" fmla="*/ 36 h 99"/>
                  <a:gd name="T12" fmla="*/ 99 w 99"/>
                  <a:gd name="T13" fmla="*/ 50 h 99"/>
                  <a:gd name="T14" fmla="*/ 98 w 99"/>
                  <a:gd name="T15" fmla="*/ 63 h 99"/>
                  <a:gd name="T16" fmla="*/ 94 w 99"/>
                  <a:gd name="T17" fmla="*/ 74 h 99"/>
                  <a:gd name="T18" fmla="*/ 85 w 99"/>
                  <a:gd name="T19" fmla="*/ 85 h 99"/>
                  <a:gd name="T20" fmla="*/ 75 w 99"/>
                  <a:gd name="T21" fmla="*/ 92 h 99"/>
                  <a:gd name="T22" fmla="*/ 63 w 99"/>
                  <a:gd name="T23" fmla="*/ 98 h 99"/>
                  <a:gd name="T24" fmla="*/ 50 w 99"/>
                  <a:gd name="T25" fmla="*/ 99 h 99"/>
                  <a:gd name="T26" fmla="*/ 38 w 99"/>
                  <a:gd name="T27" fmla="*/ 98 h 99"/>
                  <a:gd name="T28" fmla="*/ 25 w 99"/>
                  <a:gd name="T29" fmla="*/ 92 h 99"/>
                  <a:gd name="T30" fmla="*/ 16 w 99"/>
                  <a:gd name="T31" fmla="*/ 85 h 99"/>
                  <a:gd name="T32" fmla="*/ 7 w 99"/>
                  <a:gd name="T33" fmla="*/ 74 h 99"/>
                  <a:gd name="T34" fmla="*/ 3 w 99"/>
                  <a:gd name="T35" fmla="*/ 63 h 99"/>
                  <a:gd name="T36" fmla="*/ 0 w 99"/>
                  <a:gd name="T37" fmla="*/ 50 h 99"/>
                  <a:gd name="T38" fmla="*/ 3 w 99"/>
                  <a:gd name="T39" fmla="*/ 36 h 99"/>
                  <a:gd name="T40" fmla="*/ 7 w 99"/>
                  <a:gd name="T41" fmla="*/ 25 h 99"/>
                  <a:gd name="T42" fmla="*/ 16 w 99"/>
                  <a:gd name="T43" fmla="*/ 14 h 99"/>
                  <a:gd name="T44" fmla="*/ 25 w 99"/>
                  <a:gd name="T45" fmla="*/ 7 h 99"/>
                  <a:gd name="T46" fmla="*/ 38 w 99"/>
                  <a:gd name="T47" fmla="*/ 2 h 99"/>
                  <a:gd name="T48" fmla="*/ 50 w 99"/>
                  <a:gd name="T49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9" h="99">
                    <a:moveTo>
                      <a:pt x="50" y="0"/>
                    </a:moveTo>
                    <a:lnTo>
                      <a:pt x="63" y="2"/>
                    </a:lnTo>
                    <a:lnTo>
                      <a:pt x="74" y="7"/>
                    </a:lnTo>
                    <a:lnTo>
                      <a:pt x="85" y="14"/>
                    </a:lnTo>
                    <a:lnTo>
                      <a:pt x="94" y="25"/>
                    </a:lnTo>
                    <a:lnTo>
                      <a:pt x="98" y="36"/>
                    </a:lnTo>
                    <a:lnTo>
                      <a:pt x="99" y="50"/>
                    </a:lnTo>
                    <a:lnTo>
                      <a:pt x="98" y="63"/>
                    </a:lnTo>
                    <a:lnTo>
                      <a:pt x="94" y="74"/>
                    </a:lnTo>
                    <a:lnTo>
                      <a:pt x="85" y="85"/>
                    </a:lnTo>
                    <a:lnTo>
                      <a:pt x="75" y="92"/>
                    </a:lnTo>
                    <a:lnTo>
                      <a:pt x="63" y="98"/>
                    </a:lnTo>
                    <a:lnTo>
                      <a:pt x="50" y="99"/>
                    </a:lnTo>
                    <a:lnTo>
                      <a:pt x="38" y="98"/>
                    </a:lnTo>
                    <a:lnTo>
                      <a:pt x="25" y="92"/>
                    </a:lnTo>
                    <a:lnTo>
                      <a:pt x="16" y="85"/>
                    </a:lnTo>
                    <a:lnTo>
                      <a:pt x="7" y="74"/>
                    </a:lnTo>
                    <a:lnTo>
                      <a:pt x="3" y="63"/>
                    </a:lnTo>
                    <a:lnTo>
                      <a:pt x="0" y="50"/>
                    </a:lnTo>
                    <a:lnTo>
                      <a:pt x="3" y="36"/>
                    </a:lnTo>
                    <a:lnTo>
                      <a:pt x="7" y="25"/>
                    </a:lnTo>
                    <a:lnTo>
                      <a:pt x="16" y="14"/>
                    </a:lnTo>
                    <a:lnTo>
                      <a:pt x="25" y="7"/>
                    </a:lnTo>
                    <a:lnTo>
                      <a:pt x="38" y="2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2" name="Freeform 1251"/>
              <p:cNvSpPr>
                <a:spLocks/>
              </p:cNvSpPr>
              <p:nvPr/>
            </p:nvSpPr>
            <p:spPr bwMode="auto">
              <a:xfrm>
                <a:off x="6303963" y="3354388"/>
                <a:ext cx="41275" cy="41275"/>
              </a:xfrm>
              <a:custGeom>
                <a:avLst/>
                <a:gdLst>
                  <a:gd name="T0" fmla="*/ 39 w 79"/>
                  <a:gd name="T1" fmla="*/ 0 h 80"/>
                  <a:gd name="T2" fmla="*/ 54 w 79"/>
                  <a:gd name="T3" fmla="*/ 3 h 80"/>
                  <a:gd name="T4" fmla="*/ 68 w 79"/>
                  <a:gd name="T5" fmla="*/ 12 h 80"/>
                  <a:gd name="T6" fmla="*/ 77 w 79"/>
                  <a:gd name="T7" fmla="*/ 24 h 80"/>
                  <a:gd name="T8" fmla="*/ 79 w 79"/>
                  <a:gd name="T9" fmla="*/ 39 h 80"/>
                  <a:gd name="T10" fmla="*/ 77 w 79"/>
                  <a:gd name="T11" fmla="*/ 55 h 80"/>
                  <a:gd name="T12" fmla="*/ 68 w 79"/>
                  <a:gd name="T13" fmla="*/ 67 h 80"/>
                  <a:gd name="T14" fmla="*/ 54 w 79"/>
                  <a:gd name="T15" fmla="*/ 77 h 80"/>
                  <a:gd name="T16" fmla="*/ 39 w 79"/>
                  <a:gd name="T17" fmla="*/ 80 h 80"/>
                  <a:gd name="T18" fmla="*/ 25 w 79"/>
                  <a:gd name="T19" fmla="*/ 77 h 80"/>
                  <a:gd name="T20" fmla="*/ 11 w 79"/>
                  <a:gd name="T21" fmla="*/ 67 h 80"/>
                  <a:gd name="T22" fmla="*/ 3 w 79"/>
                  <a:gd name="T23" fmla="*/ 55 h 80"/>
                  <a:gd name="T24" fmla="*/ 0 w 79"/>
                  <a:gd name="T25" fmla="*/ 39 h 80"/>
                  <a:gd name="T26" fmla="*/ 3 w 79"/>
                  <a:gd name="T27" fmla="*/ 24 h 80"/>
                  <a:gd name="T28" fmla="*/ 11 w 79"/>
                  <a:gd name="T29" fmla="*/ 12 h 80"/>
                  <a:gd name="T30" fmla="*/ 25 w 79"/>
                  <a:gd name="T31" fmla="*/ 3 h 80"/>
                  <a:gd name="T32" fmla="*/ 39 w 79"/>
                  <a:gd name="T3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9" h="80">
                    <a:moveTo>
                      <a:pt x="39" y="0"/>
                    </a:moveTo>
                    <a:lnTo>
                      <a:pt x="54" y="3"/>
                    </a:lnTo>
                    <a:lnTo>
                      <a:pt x="68" y="12"/>
                    </a:lnTo>
                    <a:lnTo>
                      <a:pt x="77" y="24"/>
                    </a:lnTo>
                    <a:lnTo>
                      <a:pt x="79" y="39"/>
                    </a:lnTo>
                    <a:lnTo>
                      <a:pt x="77" y="55"/>
                    </a:lnTo>
                    <a:lnTo>
                      <a:pt x="68" y="67"/>
                    </a:lnTo>
                    <a:lnTo>
                      <a:pt x="54" y="77"/>
                    </a:lnTo>
                    <a:lnTo>
                      <a:pt x="39" y="80"/>
                    </a:lnTo>
                    <a:lnTo>
                      <a:pt x="25" y="77"/>
                    </a:lnTo>
                    <a:lnTo>
                      <a:pt x="11" y="67"/>
                    </a:lnTo>
                    <a:lnTo>
                      <a:pt x="3" y="55"/>
                    </a:lnTo>
                    <a:lnTo>
                      <a:pt x="0" y="39"/>
                    </a:lnTo>
                    <a:lnTo>
                      <a:pt x="3" y="24"/>
                    </a:lnTo>
                    <a:lnTo>
                      <a:pt x="11" y="12"/>
                    </a:lnTo>
                    <a:lnTo>
                      <a:pt x="25" y="3"/>
                    </a:lnTo>
                    <a:lnTo>
                      <a:pt x="3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3" name="Freeform 1252"/>
              <p:cNvSpPr>
                <a:spLocks/>
              </p:cNvSpPr>
              <p:nvPr/>
            </p:nvSpPr>
            <p:spPr bwMode="auto">
              <a:xfrm>
                <a:off x="6408738" y="3354388"/>
                <a:ext cx="41275" cy="41275"/>
              </a:xfrm>
              <a:custGeom>
                <a:avLst/>
                <a:gdLst>
                  <a:gd name="T0" fmla="*/ 39 w 78"/>
                  <a:gd name="T1" fmla="*/ 0 h 80"/>
                  <a:gd name="T2" fmla="*/ 55 w 78"/>
                  <a:gd name="T3" fmla="*/ 3 h 80"/>
                  <a:gd name="T4" fmla="*/ 67 w 78"/>
                  <a:gd name="T5" fmla="*/ 12 h 80"/>
                  <a:gd name="T6" fmla="*/ 75 w 78"/>
                  <a:gd name="T7" fmla="*/ 25 h 80"/>
                  <a:gd name="T8" fmla="*/ 78 w 78"/>
                  <a:gd name="T9" fmla="*/ 39 h 80"/>
                  <a:gd name="T10" fmla="*/ 75 w 78"/>
                  <a:gd name="T11" fmla="*/ 55 h 80"/>
                  <a:gd name="T12" fmla="*/ 67 w 78"/>
                  <a:gd name="T13" fmla="*/ 67 h 80"/>
                  <a:gd name="T14" fmla="*/ 55 w 78"/>
                  <a:gd name="T15" fmla="*/ 77 h 80"/>
                  <a:gd name="T16" fmla="*/ 39 w 78"/>
                  <a:gd name="T17" fmla="*/ 80 h 80"/>
                  <a:gd name="T18" fmla="*/ 24 w 78"/>
                  <a:gd name="T19" fmla="*/ 77 h 80"/>
                  <a:gd name="T20" fmla="*/ 11 w 78"/>
                  <a:gd name="T21" fmla="*/ 67 h 80"/>
                  <a:gd name="T22" fmla="*/ 3 w 78"/>
                  <a:gd name="T23" fmla="*/ 55 h 80"/>
                  <a:gd name="T24" fmla="*/ 0 w 78"/>
                  <a:gd name="T25" fmla="*/ 39 h 80"/>
                  <a:gd name="T26" fmla="*/ 3 w 78"/>
                  <a:gd name="T27" fmla="*/ 25 h 80"/>
                  <a:gd name="T28" fmla="*/ 11 w 78"/>
                  <a:gd name="T29" fmla="*/ 12 h 80"/>
                  <a:gd name="T30" fmla="*/ 24 w 78"/>
                  <a:gd name="T31" fmla="*/ 3 h 80"/>
                  <a:gd name="T32" fmla="*/ 39 w 78"/>
                  <a:gd name="T3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8" h="80">
                    <a:moveTo>
                      <a:pt x="39" y="0"/>
                    </a:moveTo>
                    <a:lnTo>
                      <a:pt x="55" y="3"/>
                    </a:lnTo>
                    <a:lnTo>
                      <a:pt x="67" y="12"/>
                    </a:lnTo>
                    <a:lnTo>
                      <a:pt x="75" y="25"/>
                    </a:lnTo>
                    <a:lnTo>
                      <a:pt x="78" y="39"/>
                    </a:lnTo>
                    <a:lnTo>
                      <a:pt x="75" y="55"/>
                    </a:lnTo>
                    <a:lnTo>
                      <a:pt x="67" y="67"/>
                    </a:lnTo>
                    <a:lnTo>
                      <a:pt x="55" y="77"/>
                    </a:lnTo>
                    <a:lnTo>
                      <a:pt x="39" y="80"/>
                    </a:lnTo>
                    <a:lnTo>
                      <a:pt x="24" y="77"/>
                    </a:lnTo>
                    <a:lnTo>
                      <a:pt x="11" y="67"/>
                    </a:lnTo>
                    <a:lnTo>
                      <a:pt x="3" y="55"/>
                    </a:lnTo>
                    <a:lnTo>
                      <a:pt x="0" y="39"/>
                    </a:lnTo>
                    <a:lnTo>
                      <a:pt x="3" y="25"/>
                    </a:lnTo>
                    <a:lnTo>
                      <a:pt x="11" y="12"/>
                    </a:lnTo>
                    <a:lnTo>
                      <a:pt x="24" y="3"/>
                    </a:lnTo>
                    <a:lnTo>
                      <a:pt x="3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Freeform 1253"/>
              <p:cNvSpPr>
                <a:spLocks/>
              </p:cNvSpPr>
              <p:nvPr/>
            </p:nvSpPr>
            <p:spPr bwMode="auto">
              <a:xfrm>
                <a:off x="6505576" y="3111500"/>
                <a:ext cx="52388" cy="52387"/>
              </a:xfrm>
              <a:custGeom>
                <a:avLst/>
                <a:gdLst>
                  <a:gd name="T0" fmla="*/ 50 w 99"/>
                  <a:gd name="T1" fmla="*/ 0 h 99"/>
                  <a:gd name="T2" fmla="*/ 63 w 99"/>
                  <a:gd name="T3" fmla="*/ 2 h 99"/>
                  <a:gd name="T4" fmla="*/ 74 w 99"/>
                  <a:gd name="T5" fmla="*/ 7 h 99"/>
                  <a:gd name="T6" fmla="*/ 85 w 99"/>
                  <a:gd name="T7" fmla="*/ 14 h 99"/>
                  <a:gd name="T8" fmla="*/ 95 w 99"/>
                  <a:gd name="T9" fmla="*/ 31 h 99"/>
                  <a:gd name="T10" fmla="*/ 99 w 99"/>
                  <a:gd name="T11" fmla="*/ 50 h 99"/>
                  <a:gd name="T12" fmla="*/ 95 w 99"/>
                  <a:gd name="T13" fmla="*/ 69 h 99"/>
                  <a:gd name="T14" fmla="*/ 85 w 99"/>
                  <a:gd name="T15" fmla="*/ 85 h 99"/>
                  <a:gd name="T16" fmla="*/ 74 w 99"/>
                  <a:gd name="T17" fmla="*/ 92 h 99"/>
                  <a:gd name="T18" fmla="*/ 63 w 99"/>
                  <a:gd name="T19" fmla="*/ 98 h 99"/>
                  <a:gd name="T20" fmla="*/ 50 w 99"/>
                  <a:gd name="T21" fmla="*/ 99 h 99"/>
                  <a:gd name="T22" fmla="*/ 37 w 99"/>
                  <a:gd name="T23" fmla="*/ 98 h 99"/>
                  <a:gd name="T24" fmla="*/ 25 w 99"/>
                  <a:gd name="T25" fmla="*/ 92 h 99"/>
                  <a:gd name="T26" fmla="*/ 16 w 99"/>
                  <a:gd name="T27" fmla="*/ 85 h 99"/>
                  <a:gd name="T28" fmla="*/ 5 w 99"/>
                  <a:gd name="T29" fmla="*/ 69 h 99"/>
                  <a:gd name="T30" fmla="*/ 0 w 99"/>
                  <a:gd name="T31" fmla="*/ 50 h 99"/>
                  <a:gd name="T32" fmla="*/ 5 w 99"/>
                  <a:gd name="T33" fmla="*/ 31 h 99"/>
                  <a:gd name="T34" fmla="*/ 16 w 99"/>
                  <a:gd name="T35" fmla="*/ 14 h 99"/>
                  <a:gd name="T36" fmla="*/ 25 w 99"/>
                  <a:gd name="T37" fmla="*/ 7 h 99"/>
                  <a:gd name="T38" fmla="*/ 37 w 99"/>
                  <a:gd name="T39" fmla="*/ 2 h 99"/>
                  <a:gd name="T40" fmla="*/ 50 w 99"/>
                  <a:gd name="T41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9" h="99">
                    <a:moveTo>
                      <a:pt x="50" y="0"/>
                    </a:moveTo>
                    <a:lnTo>
                      <a:pt x="63" y="2"/>
                    </a:lnTo>
                    <a:lnTo>
                      <a:pt x="74" y="7"/>
                    </a:lnTo>
                    <a:lnTo>
                      <a:pt x="85" y="14"/>
                    </a:lnTo>
                    <a:lnTo>
                      <a:pt x="95" y="31"/>
                    </a:lnTo>
                    <a:lnTo>
                      <a:pt x="99" y="50"/>
                    </a:lnTo>
                    <a:lnTo>
                      <a:pt x="95" y="69"/>
                    </a:lnTo>
                    <a:lnTo>
                      <a:pt x="85" y="85"/>
                    </a:lnTo>
                    <a:lnTo>
                      <a:pt x="74" y="92"/>
                    </a:lnTo>
                    <a:lnTo>
                      <a:pt x="63" y="98"/>
                    </a:lnTo>
                    <a:lnTo>
                      <a:pt x="50" y="99"/>
                    </a:lnTo>
                    <a:lnTo>
                      <a:pt x="37" y="98"/>
                    </a:lnTo>
                    <a:lnTo>
                      <a:pt x="25" y="92"/>
                    </a:lnTo>
                    <a:lnTo>
                      <a:pt x="16" y="85"/>
                    </a:lnTo>
                    <a:lnTo>
                      <a:pt x="5" y="69"/>
                    </a:lnTo>
                    <a:lnTo>
                      <a:pt x="0" y="50"/>
                    </a:lnTo>
                    <a:lnTo>
                      <a:pt x="5" y="31"/>
                    </a:lnTo>
                    <a:lnTo>
                      <a:pt x="16" y="14"/>
                    </a:lnTo>
                    <a:lnTo>
                      <a:pt x="25" y="7"/>
                    </a:lnTo>
                    <a:lnTo>
                      <a:pt x="37" y="2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29" name="도넛 28"/>
            <p:cNvSpPr/>
            <p:nvPr/>
          </p:nvSpPr>
          <p:spPr>
            <a:xfrm>
              <a:off x="5678217" y="2449913"/>
              <a:ext cx="1217735" cy="1217735"/>
            </a:xfrm>
            <a:prstGeom prst="donut">
              <a:avLst>
                <a:gd name="adj" fmla="val 3424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6011148" y="2485809"/>
            <a:ext cx="522421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dirty="0">
                <a:solidFill>
                  <a:schemeClr val="bg1"/>
                </a:solidFill>
              </a:rPr>
              <a:t>그림파일과 생성되는 그림 파일의 명을 바꾸었음</a:t>
            </a:r>
            <a:endParaRPr lang="en-US" altLang="ko-KR" dirty="0">
              <a:solidFill>
                <a:schemeClr val="bg1"/>
              </a:solidFill>
            </a:endParaRPr>
          </a:p>
          <a:p>
            <a:pPr algn="l"/>
            <a:endParaRPr lang="en-US" altLang="ko-KR" dirty="0">
              <a:solidFill>
                <a:schemeClr val="bg1"/>
              </a:solidFill>
            </a:endParaRPr>
          </a:p>
          <a:p>
            <a:pPr algn="l"/>
            <a:r>
              <a:rPr lang="en-US" altLang="ko-KR" dirty="0">
                <a:solidFill>
                  <a:schemeClr val="bg1"/>
                </a:solidFill>
              </a:rPr>
              <a:t>input.png → kiwi.png</a:t>
            </a:r>
          </a:p>
          <a:p>
            <a:pPr algn="l"/>
            <a:r>
              <a:rPr lang="en-US" altLang="ko-KR" dirty="0">
                <a:solidFill>
                  <a:schemeClr val="bg1"/>
                </a:solidFill>
              </a:rPr>
              <a:t>output.png → blackkiwi.png</a:t>
            </a:r>
          </a:p>
          <a:p>
            <a:pPr algn="l"/>
            <a:endParaRPr lang="en-US" altLang="ko-KR" dirty="0">
              <a:solidFill>
                <a:schemeClr val="bg1"/>
              </a:solidFill>
            </a:endParaRPr>
          </a:p>
          <a:p>
            <a:pPr algn="l"/>
            <a:r>
              <a:rPr lang="ko-KR" altLang="en-US" dirty="0">
                <a:solidFill>
                  <a:schemeClr val="bg1"/>
                </a:solidFill>
              </a:rPr>
              <a:t>키위를 선택한 이유는 키위의 겉부분은 달고 맜있지만 가운데부분은 딱딱하고 신맛이 강하여 싫어하는 친구가 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r>
              <a:rPr lang="ko-KR" altLang="en-US" dirty="0">
                <a:solidFill>
                  <a:schemeClr val="bg1"/>
                </a:solidFill>
              </a:rPr>
              <a:t> 그래서 블랙홀로 가운데 부분이 없고 단맛이 강한 부분만 남도록 하고싶어 키위를 선택하게 되었다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32009" y="334740"/>
            <a:ext cx="3563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Project1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388" y="1521067"/>
            <a:ext cx="4791807" cy="47918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8456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0" name="이등변 삼각형 2239"/>
          <p:cNvSpPr/>
          <p:nvPr/>
        </p:nvSpPr>
        <p:spPr>
          <a:xfrm>
            <a:off x="6011148" y="100484"/>
            <a:ext cx="1203569" cy="954593"/>
          </a:xfrm>
          <a:prstGeom prst="triangle">
            <a:avLst/>
          </a:prstGeom>
          <a:solidFill>
            <a:srgbClr val="222222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02" name="자유형 1301"/>
          <p:cNvSpPr/>
          <p:nvPr/>
        </p:nvSpPr>
        <p:spPr>
          <a:xfrm>
            <a:off x="0" y="0"/>
            <a:ext cx="6794939" cy="1055077"/>
          </a:xfrm>
          <a:custGeom>
            <a:avLst/>
            <a:gdLst>
              <a:gd name="connsiteX0" fmla="*/ 0 w 6794939"/>
              <a:gd name="connsiteY0" fmla="*/ 0 h 1198179"/>
              <a:gd name="connsiteX1" fmla="*/ 299546 w 6794939"/>
              <a:gd name="connsiteY1" fmla="*/ 0 h 1198179"/>
              <a:gd name="connsiteX2" fmla="*/ 1418897 w 6794939"/>
              <a:gd name="connsiteY2" fmla="*/ 0 h 1198179"/>
              <a:gd name="connsiteX3" fmla="*/ 6794939 w 6794939"/>
              <a:gd name="connsiteY3" fmla="*/ 0 h 1198179"/>
              <a:gd name="connsiteX4" fmla="*/ 6495394 w 6794939"/>
              <a:gd name="connsiteY4" fmla="*/ 1198179 h 1198179"/>
              <a:gd name="connsiteX5" fmla="*/ 1418897 w 6794939"/>
              <a:gd name="connsiteY5" fmla="*/ 1198179 h 1198179"/>
              <a:gd name="connsiteX6" fmla="*/ 1 w 6794939"/>
              <a:gd name="connsiteY6" fmla="*/ 1198179 h 1198179"/>
              <a:gd name="connsiteX7" fmla="*/ 0 w 6794939"/>
              <a:gd name="connsiteY7" fmla="*/ 1198179 h 1198179"/>
              <a:gd name="connsiteX0" fmla="*/ 0 w 6794939"/>
              <a:gd name="connsiteY0" fmla="*/ 0 h 1213945"/>
              <a:gd name="connsiteX1" fmla="*/ 299546 w 6794939"/>
              <a:gd name="connsiteY1" fmla="*/ 0 h 1213945"/>
              <a:gd name="connsiteX2" fmla="*/ 1418897 w 6794939"/>
              <a:gd name="connsiteY2" fmla="*/ 0 h 1213945"/>
              <a:gd name="connsiteX3" fmla="*/ 6794939 w 6794939"/>
              <a:gd name="connsiteY3" fmla="*/ 0 h 1213945"/>
              <a:gd name="connsiteX4" fmla="*/ 5990898 w 6794939"/>
              <a:gd name="connsiteY4" fmla="*/ 1213945 h 1213945"/>
              <a:gd name="connsiteX5" fmla="*/ 1418897 w 6794939"/>
              <a:gd name="connsiteY5" fmla="*/ 1198179 h 1213945"/>
              <a:gd name="connsiteX6" fmla="*/ 1 w 6794939"/>
              <a:gd name="connsiteY6" fmla="*/ 1198179 h 1213945"/>
              <a:gd name="connsiteX7" fmla="*/ 0 w 6794939"/>
              <a:gd name="connsiteY7" fmla="*/ 1198179 h 1213945"/>
              <a:gd name="connsiteX8" fmla="*/ 0 w 6794939"/>
              <a:gd name="connsiteY8" fmla="*/ 0 h 1213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94939" h="1213945">
                <a:moveTo>
                  <a:pt x="0" y="0"/>
                </a:moveTo>
                <a:lnTo>
                  <a:pt x="299546" y="0"/>
                </a:lnTo>
                <a:lnTo>
                  <a:pt x="1418897" y="0"/>
                </a:lnTo>
                <a:lnTo>
                  <a:pt x="6794939" y="0"/>
                </a:lnTo>
                <a:lnTo>
                  <a:pt x="5990898" y="1213945"/>
                </a:lnTo>
                <a:lnTo>
                  <a:pt x="1418897" y="1198179"/>
                </a:lnTo>
                <a:lnTo>
                  <a:pt x="1" y="1198179"/>
                </a:lnTo>
                <a:lnTo>
                  <a:pt x="0" y="119817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그룹 26"/>
          <p:cNvGrpSpPr/>
          <p:nvPr/>
        </p:nvGrpSpPr>
        <p:grpSpPr>
          <a:xfrm>
            <a:off x="278268" y="265928"/>
            <a:ext cx="507741" cy="507741"/>
            <a:chOff x="5678217" y="2449913"/>
            <a:chExt cx="1217735" cy="121773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28" name="그룹 27"/>
            <p:cNvGrpSpPr/>
            <p:nvPr/>
          </p:nvGrpSpPr>
          <p:grpSpPr>
            <a:xfrm>
              <a:off x="5941315" y="2685790"/>
              <a:ext cx="691539" cy="744098"/>
              <a:chOff x="4529138" y="2538413"/>
              <a:chExt cx="2255838" cy="2427287"/>
            </a:xfrm>
            <a:solidFill>
              <a:schemeClr val="bg1"/>
            </a:solidFill>
          </p:grpSpPr>
          <p:sp>
            <p:nvSpPr>
              <p:cNvPr id="30" name="Freeform 1249"/>
              <p:cNvSpPr>
                <a:spLocks noEditPoints="1"/>
              </p:cNvSpPr>
              <p:nvPr/>
            </p:nvSpPr>
            <p:spPr bwMode="auto">
              <a:xfrm>
                <a:off x="4529138" y="2538413"/>
                <a:ext cx="2255838" cy="2427287"/>
              </a:xfrm>
              <a:custGeom>
                <a:avLst/>
                <a:gdLst>
                  <a:gd name="T0" fmla="*/ 604 w 4263"/>
                  <a:gd name="T1" fmla="*/ 2155 h 4586"/>
                  <a:gd name="T2" fmla="*/ 183 w 4263"/>
                  <a:gd name="T3" fmla="*/ 2535 h 4586"/>
                  <a:gd name="T4" fmla="*/ 242 w 4263"/>
                  <a:gd name="T5" fmla="*/ 3430 h 4586"/>
                  <a:gd name="T6" fmla="*/ 416 w 4263"/>
                  <a:gd name="T7" fmla="*/ 3706 h 4586"/>
                  <a:gd name="T8" fmla="*/ 519 w 4263"/>
                  <a:gd name="T9" fmla="*/ 3009 h 4586"/>
                  <a:gd name="T10" fmla="*/ 752 w 4263"/>
                  <a:gd name="T11" fmla="*/ 2564 h 4586"/>
                  <a:gd name="T12" fmla="*/ 838 w 4263"/>
                  <a:gd name="T13" fmla="*/ 2217 h 4586"/>
                  <a:gd name="T14" fmla="*/ 2766 w 4263"/>
                  <a:gd name="T15" fmla="*/ 2072 h 4586"/>
                  <a:gd name="T16" fmla="*/ 2259 w 4263"/>
                  <a:gd name="T17" fmla="*/ 2089 h 4586"/>
                  <a:gd name="T18" fmla="*/ 1225 w 4263"/>
                  <a:gd name="T19" fmla="*/ 2302 h 4586"/>
                  <a:gd name="T20" fmla="*/ 954 w 4263"/>
                  <a:gd name="T21" fmla="*/ 2786 h 4586"/>
                  <a:gd name="T22" fmla="*/ 1014 w 4263"/>
                  <a:gd name="T23" fmla="*/ 3552 h 4586"/>
                  <a:gd name="T24" fmla="*/ 1227 w 4263"/>
                  <a:gd name="T25" fmla="*/ 4363 h 4586"/>
                  <a:gd name="T26" fmla="*/ 1409 w 4263"/>
                  <a:gd name="T27" fmla="*/ 3336 h 4586"/>
                  <a:gd name="T28" fmla="*/ 1713 w 4263"/>
                  <a:gd name="T29" fmla="*/ 3069 h 4586"/>
                  <a:gd name="T30" fmla="*/ 1831 w 4263"/>
                  <a:gd name="T31" fmla="*/ 2822 h 4586"/>
                  <a:gd name="T32" fmla="*/ 2830 w 4263"/>
                  <a:gd name="T33" fmla="*/ 3364 h 4586"/>
                  <a:gd name="T34" fmla="*/ 3141 w 4263"/>
                  <a:gd name="T35" fmla="*/ 3402 h 4586"/>
                  <a:gd name="T36" fmla="*/ 3379 w 4263"/>
                  <a:gd name="T37" fmla="*/ 1883 h 4586"/>
                  <a:gd name="T38" fmla="*/ 3337 w 4263"/>
                  <a:gd name="T39" fmla="*/ 1526 h 4586"/>
                  <a:gd name="T40" fmla="*/ 3565 w 4263"/>
                  <a:gd name="T41" fmla="*/ 1739 h 4586"/>
                  <a:gd name="T42" fmla="*/ 3533 w 4263"/>
                  <a:gd name="T43" fmla="*/ 1474 h 4586"/>
                  <a:gd name="T44" fmla="*/ 2900 w 4263"/>
                  <a:gd name="T45" fmla="*/ 1194 h 4586"/>
                  <a:gd name="T46" fmla="*/ 3005 w 4263"/>
                  <a:gd name="T47" fmla="*/ 853 h 4586"/>
                  <a:gd name="T48" fmla="*/ 3131 w 4263"/>
                  <a:gd name="T49" fmla="*/ 1391 h 4586"/>
                  <a:gd name="T50" fmla="*/ 3595 w 4263"/>
                  <a:gd name="T51" fmla="*/ 1408 h 4586"/>
                  <a:gd name="T52" fmla="*/ 3940 w 4263"/>
                  <a:gd name="T53" fmla="*/ 1164 h 4586"/>
                  <a:gd name="T54" fmla="*/ 3939 w 4263"/>
                  <a:gd name="T55" fmla="*/ 760 h 4586"/>
                  <a:gd name="T56" fmla="*/ 3483 w 4263"/>
                  <a:gd name="T57" fmla="*/ 1392 h 4586"/>
                  <a:gd name="T58" fmla="*/ 3989 w 4263"/>
                  <a:gd name="T59" fmla="*/ 587 h 4586"/>
                  <a:gd name="T60" fmla="*/ 2873 w 4263"/>
                  <a:gd name="T61" fmla="*/ 546 h 4586"/>
                  <a:gd name="T62" fmla="*/ 2972 w 4263"/>
                  <a:gd name="T63" fmla="*/ 532 h 4586"/>
                  <a:gd name="T64" fmla="*/ 3312 w 4263"/>
                  <a:gd name="T65" fmla="*/ 343 h 4586"/>
                  <a:gd name="T66" fmla="*/ 3699 w 4263"/>
                  <a:gd name="T67" fmla="*/ 488 h 4586"/>
                  <a:gd name="T68" fmla="*/ 3645 w 4263"/>
                  <a:gd name="T69" fmla="*/ 231 h 4586"/>
                  <a:gd name="T70" fmla="*/ 3554 w 4263"/>
                  <a:gd name="T71" fmla="*/ 47 h 4586"/>
                  <a:gd name="T72" fmla="*/ 3830 w 4263"/>
                  <a:gd name="T73" fmla="*/ 368 h 4586"/>
                  <a:gd name="T74" fmla="*/ 4124 w 4263"/>
                  <a:gd name="T75" fmla="*/ 219 h 4586"/>
                  <a:gd name="T76" fmla="*/ 4249 w 4263"/>
                  <a:gd name="T77" fmla="*/ 642 h 4586"/>
                  <a:gd name="T78" fmla="*/ 4070 w 4263"/>
                  <a:gd name="T79" fmla="*/ 1242 h 4586"/>
                  <a:gd name="T80" fmla="*/ 3471 w 4263"/>
                  <a:gd name="T81" fmla="*/ 4518 h 4586"/>
                  <a:gd name="T82" fmla="*/ 2695 w 4263"/>
                  <a:gd name="T83" fmla="*/ 4513 h 4586"/>
                  <a:gd name="T84" fmla="*/ 1884 w 4263"/>
                  <a:gd name="T85" fmla="*/ 3044 h 4586"/>
                  <a:gd name="T86" fmla="*/ 1199 w 4263"/>
                  <a:gd name="T87" fmla="*/ 4586 h 4586"/>
                  <a:gd name="T88" fmla="*/ 1064 w 4263"/>
                  <a:gd name="T89" fmla="*/ 4344 h 4586"/>
                  <a:gd name="T90" fmla="*/ 866 w 4263"/>
                  <a:gd name="T91" fmla="*/ 3572 h 4586"/>
                  <a:gd name="T92" fmla="*/ 768 w 4263"/>
                  <a:gd name="T93" fmla="*/ 2719 h 4586"/>
                  <a:gd name="T94" fmla="*/ 661 w 4263"/>
                  <a:gd name="T95" fmla="*/ 3175 h 4586"/>
                  <a:gd name="T96" fmla="*/ 472 w 4263"/>
                  <a:gd name="T97" fmla="*/ 3849 h 4586"/>
                  <a:gd name="T98" fmla="*/ 101 w 4263"/>
                  <a:gd name="T99" fmla="*/ 3916 h 4586"/>
                  <a:gd name="T100" fmla="*/ 78 w 4263"/>
                  <a:gd name="T101" fmla="*/ 3773 h 4586"/>
                  <a:gd name="T102" fmla="*/ 99 w 4263"/>
                  <a:gd name="T103" fmla="*/ 3473 h 4586"/>
                  <a:gd name="T104" fmla="*/ 23 w 4263"/>
                  <a:gd name="T105" fmla="*/ 2557 h 4586"/>
                  <a:gd name="T106" fmla="*/ 441 w 4263"/>
                  <a:gd name="T107" fmla="*/ 2046 h 4586"/>
                  <a:gd name="T108" fmla="*/ 883 w 4263"/>
                  <a:gd name="T109" fmla="*/ 2070 h 4586"/>
                  <a:gd name="T110" fmla="*/ 1416 w 4263"/>
                  <a:gd name="T111" fmla="*/ 2085 h 4586"/>
                  <a:gd name="T112" fmla="*/ 2489 w 4263"/>
                  <a:gd name="T113" fmla="*/ 1664 h 4586"/>
                  <a:gd name="T114" fmla="*/ 2728 w 4263"/>
                  <a:gd name="T115" fmla="*/ 606 h 4586"/>
                  <a:gd name="T116" fmla="*/ 2880 w 4263"/>
                  <a:gd name="T117" fmla="*/ 231 h 4586"/>
                  <a:gd name="T118" fmla="*/ 3221 w 4263"/>
                  <a:gd name="T119" fmla="*/ 300 h 4586"/>
                  <a:gd name="T120" fmla="*/ 3299 w 4263"/>
                  <a:gd name="T121" fmla="*/ 86 h 45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263" h="4586">
                    <a:moveTo>
                      <a:pt x="1638" y="3368"/>
                    </a:moveTo>
                    <a:lnTo>
                      <a:pt x="1603" y="3394"/>
                    </a:lnTo>
                    <a:lnTo>
                      <a:pt x="1568" y="3416"/>
                    </a:lnTo>
                    <a:lnTo>
                      <a:pt x="1536" y="3437"/>
                    </a:lnTo>
                    <a:lnTo>
                      <a:pt x="1507" y="3452"/>
                    </a:lnTo>
                    <a:lnTo>
                      <a:pt x="1483" y="3466"/>
                    </a:lnTo>
                    <a:lnTo>
                      <a:pt x="1483" y="4439"/>
                    </a:lnTo>
                    <a:lnTo>
                      <a:pt x="1569" y="4439"/>
                    </a:lnTo>
                    <a:lnTo>
                      <a:pt x="1638" y="3368"/>
                    </a:lnTo>
                    <a:close/>
                    <a:moveTo>
                      <a:pt x="650" y="2153"/>
                    </a:moveTo>
                    <a:lnTo>
                      <a:pt x="604" y="2155"/>
                    </a:lnTo>
                    <a:lnTo>
                      <a:pt x="565" y="2162"/>
                    </a:lnTo>
                    <a:lnTo>
                      <a:pt x="523" y="2174"/>
                    </a:lnTo>
                    <a:lnTo>
                      <a:pt x="480" y="2191"/>
                    </a:lnTo>
                    <a:lnTo>
                      <a:pt x="434" y="2214"/>
                    </a:lnTo>
                    <a:lnTo>
                      <a:pt x="390" y="2242"/>
                    </a:lnTo>
                    <a:lnTo>
                      <a:pt x="346" y="2277"/>
                    </a:lnTo>
                    <a:lnTo>
                      <a:pt x="305" y="2318"/>
                    </a:lnTo>
                    <a:lnTo>
                      <a:pt x="267" y="2365"/>
                    </a:lnTo>
                    <a:lnTo>
                      <a:pt x="234" y="2418"/>
                    </a:lnTo>
                    <a:lnTo>
                      <a:pt x="206" y="2475"/>
                    </a:lnTo>
                    <a:lnTo>
                      <a:pt x="183" y="2535"/>
                    </a:lnTo>
                    <a:lnTo>
                      <a:pt x="167" y="2601"/>
                    </a:lnTo>
                    <a:lnTo>
                      <a:pt x="156" y="2669"/>
                    </a:lnTo>
                    <a:lnTo>
                      <a:pt x="149" y="2741"/>
                    </a:lnTo>
                    <a:lnTo>
                      <a:pt x="149" y="2819"/>
                    </a:lnTo>
                    <a:lnTo>
                      <a:pt x="154" y="2900"/>
                    </a:lnTo>
                    <a:lnTo>
                      <a:pt x="165" y="2984"/>
                    </a:lnTo>
                    <a:lnTo>
                      <a:pt x="181" y="3073"/>
                    </a:lnTo>
                    <a:lnTo>
                      <a:pt x="202" y="3172"/>
                    </a:lnTo>
                    <a:lnTo>
                      <a:pt x="218" y="3265"/>
                    </a:lnTo>
                    <a:lnTo>
                      <a:pt x="232" y="3350"/>
                    </a:lnTo>
                    <a:lnTo>
                      <a:pt x="242" y="3430"/>
                    </a:lnTo>
                    <a:lnTo>
                      <a:pt x="250" y="3502"/>
                    </a:lnTo>
                    <a:lnTo>
                      <a:pt x="255" y="3568"/>
                    </a:lnTo>
                    <a:lnTo>
                      <a:pt x="255" y="3628"/>
                    </a:lnTo>
                    <a:lnTo>
                      <a:pt x="253" y="3681"/>
                    </a:lnTo>
                    <a:lnTo>
                      <a:pt x="248" y="3729"/>
                    </a:lnTo>
                    <a:lnTo>
                      <a:pt x="239" y="3771"/>
                    </a:lnTo>
                    <a:lnTo>
                      <a:pt x="274" y="3767"/>
                    </a:lnTo>
                    <a:lnTo>
                      <a:pt x="312" y="3759"/>
                    </a:lnTo>
                    <a:lnTo>
                      <a:pt x="348" y="3746"/>
                    </a:lnTo>
                    <a:lnTo>
                      <a:pt x="384" y="3729"/>
                    </a:lnTo>
                    <a:lnTo>
                      <a:pt x="416" y="3706"/>
                    </a:lnTo>
                    <a:lnTo>
                      <a:pt x="444" y="3678"/>
                    </a:lnTo>
                    <a:lnTo>
                      <a:pt x="468" y="3644"/>
                    </a:lnTo>
                    <a:lnTo>
                      <a:pt x="486" y="3607"/>
                    </a:lnTo>
                    <a:lnTo>
                      <a:pt x="498" y="3564"/>
                    </a:lnTo>
                    <a:lnTo>
                      <a:pt x="507" y="3515"/>
                    </a:lnTo>
                    <a:lnTo>
                      <a:pt x="509" y="3462"/>
                    </a:lnTo>
                    <a:lnTo>
                      <a:pt x="509" y="3353"/>
                    </a:lnTo>
                    <a:lnTo>
                      <a:pt x="511" y="3254"/>
                    </a:lnTo>
                    <a:lnTo>
                      <a:pt x="512" y="3164"/>
                    </a:lnTo>
                    <a:lnTo>
                      <a:pt x="515" y="3083"/>
                    </a:lnTo>
                    <a:lnTo>
                      <a:pt x="519" y="3009"/>
                    </a:lnTo>
                    <a:lnTo>
                      <a:pt x="525" y="2943"/>
                    </a:lnTo>
                    <a:lnTo>
                      <a:pt x="532" y="2885"/>
                    </a:lnTo>
                    <a:lnTo>
                      <a:pt x="541" y="2832"/>
                    </a:lnTo>
                    <a:lnTo>
                      <a:pt x="554" y="2783"/>
                    </a:lnTo>
                    <a:lnTo>
                      <a:pt x="571" y="2737"/>
                    </a:lnTo>
                    <a:lnTo>
                      <a:pt x="590" y="2697"/>
                    </a:lnTo>
                    <a:lnTo>
                      <a:pt x="614" y="2660"/>
                    </a:lnTo>
                    <a:lnTo>
                      <a:pt x="642" y="2630"/>
                    </a:lnTo>
                    <a:lnTo>
                      <a:pt x="674" y="2603"/>
                    </a:lnTo>
                    <a:lnTo>
                      <a:pt x="710" y="2582"/>
                    </a:lnTo>
                    <a:lnTo>
                      <a:pt x="752" y="2564"/>
                    </a:lnTo>
                    <a:lnTo>
                      <a:pt x="798" y="2552"/>
                    </a:lnTo>
                    <a:lnTo>
                      <a:pt x="849" y="2542"/>
                    </a:lnTo>
                    <a:lnTo>
                      <a:pt x="872" y="2481"/>
                    </a:lnTo>
                    <a:lnTo>
                      <a:pt x="895" y="2424"/>
                    </a:lnTo>
                    <a:lnTo>
                      <a:pt x="924" y="2372"/>
                    </a:lnTo>
                    <a:lnTo>
                      <a:pt x="957" y="2325"/>
                    </a:lnTo>
                    <a:lnTo>
                      <a:pt x="940" y="2305"/>
                    </a:lnTo>
                    <a:lnTo>
                      <a:pt x="919" y="2284"/>
                    </a:lnTo>
                    <a:lnTo>
                      <a:pt x="895" y="2262"/>
                    </a:lnTo>
                    <a:lnTo>
                      <a:pt x="869" y="2238"/>
                    </a:lnTo>
                    <a:lnTo>
                      <a:pt x="838" y="2217"/>
                    </a:lnTo>
                    <a:lnTo>
                      <a:pt x="806" y="2198"/>
                    </a:lnTo>
                    <a:lnTo>
                      <a:pt x="771" y="2180"/>
                    </a:lnTo>
                    <a:lnTo>
                      <a:pt x="732" y="2166"/>
                    </a:lnTo>
                    <a:lnTo>
                      <a:pt x="692" y="2157"/>
                    </a:lnTo>
                    <a:lnTo>
                      <a:pt x="650" y="2153"/>
                    </a:lnTo>
                    <a:close/>
                    <a:moveTo>
                      <a:pt x="3068" y="1586"/>
                    </a:moveTo>
                    <a:lnTo>
                      <a:pt x="2836" y="2033"/>
                    </a:lnTo>
                    <a:lnTo>
                      <a:pt x="2823" y="2050"/>
                    </a:lnTo>
                    <a:lnTo>
                      <a:pt x="2806" y="2063"/>
                    </a:lnTo>
                    <a:lnTo>
                      <a:pt x="2787" y="2071"/>
                    </a:lnTo>
                    <a:lnTo>
                      <a:pt x="2766" y="2072"/>
                    </a:lnTo>
                    <a:lnTo>
                      <a:pt x="2760" y="2072"/>
                    </a:lnTo>
                    <a:lnTo>
                      <a:pt x="2744" y="2072"/>
                    </a:lnTo>
                    <a:lnTo>
                      <a:pt x="2720" y="2071"/>
                    </a:lnTo>
                    <a:lnTo>
                      <a:pt x="2686" y="2071"/>
                    </a:lnTo>
                    <a:lnTo>
                      <a:pt x="2645" y="2071"/>
                    </a:lnTo>
                    <a:lnTo>
                      <a:pt x="2596" y="2072"/>
                    </a:lnTo>
                    <a:lnTo>
                      <a:pt x="2540" y="2072"/>
                    </a:lnTo>
                    <a:lnTo>
                      <a:pt x="2478" y="2075"/>
                    </a:lnTo>
                    <a:lnTo>
                      <a:pt x="2411" y="2078"/>
                    </a:lnTo>
                    <a:lnTo>
                      <a:pt x="2337" y="2083"/>
                    </a:lnTo>
                    <a:lnTo>
                      <a:pt x="2259" y="2089"/>
                    </a:lnTo>
                    <a:lnTo>
                      <a:pt x="2175" y="2096"/>
                    </a:lnTo>
                    <a:lnTo>
                      <a:pt x="2089" y="2106"/>
                    </a:lnTo>
                    <a:lnTo>
                      <a:pt x="2000" y="2117"/>
                    </a:lnTo>
                    <a:lnTo>
                      <a:pt x="1906" y="2131"/>
                    </a:lnTo>
                    <a:lnTo>
                      <a:pt x="1812" y="2146"/>
                    </a:lnTo>
                    <a:lnTo>
                      <a:pt x="1716" y="2166"/>
                    </a:lnTo>
                    <a:lnTo>
                      <a:pt x="1617" y="2187"/>
                    </a:lnTo>
                    <a:lnTo>
                      <a:pt x="1519" y="2210"/>
                    </a:lnTo>
                    <a:lnTo>
                      <a:pt x="1420" y="2238"/>
                    </a:lnTo>
                    <a:lnTo>
                      <a:pt x="1321" y="2269"/>
                    </a:lnTo>
                    <a:lnTo>
                      <a:pt x="1225" y="2302"/>
                    </a:lnTo>
                    <a:lnTo>
                      <a:pt x="1179" y="2323"/>
                    </a:lnTo>
                    <a:lnTo>
                      <a:pt x="1139" y="2350"/>
                    </a:lnTo>
                    <a:lnTo>
                      <a:pt x="1104" y="2382"/>
                    </a:lnTo>
                    <a:lnTo>
                      <a:pt x="1072" y="2418"/>
                    </a:lnTo>
                    <a:lnTo>
                      <a:pt x="1044" y="2460"/>
                    </a:lnTo>
                    <a:lnTo>
                      <a:pt x="1021" y="2506"/>
                    </a:lnTo>
                    <a:lnTo>
                      <a:pt x="1001" y="2556"/>
                    </a:lnTo>
                    <a:lnTo>
                      <a:pt x="984" y="2609"/>
                    </a:lnTo>
                    <a:lnTo>
                      <a:pt x="972" y="2665"/>
                    </a:lnTo>
                    <a:lnTo>
                      <a:pt x="961" y="2725"/>
                    </a:lnTo>
                    <a:lnTo>
                      <a:pt x="954" y="2786"/>
                    </a:lnTo>
                    <a:lnTo>
                      <a:pt x="950" y="2850"/>
                    </a:lnTo>
                    <a:lnTo>
                      <a:pt x="947" y="2915"/>
                    </a:lnTo>
                    <a:lnTo>
                      <a:pt x="948" y="2984"/>
                    </a:lnTo>
                    <a:lnTo>
                      <a:pt x="950" y="3051"/>
                    </a:lnTo>
                    <a:lnTo>
                      <a:pt x="954" y="3120"/>
                    </a:lnTo>
                    <a:lnTo>
                      <a:pt x="959" y="3189"/>
                    </a:lnTo>
                    <a:lnTo>
                      <a:pt x="968" y="3258"/>
                    </a:lnTo>
                    <a:lnTo>
                      <a:pt x="976" y="3327"/>
                    </a:lnTo>
                    <a:lnTo>
                      <a:pt x="986" y="3395"/>
                    </a:lnTo>
                    <a:lnTo>
                      <a:pt x="997" y="3460"/>
                    </a:lnTo>
                    <a:lnTo>
                      <a:pt x="1014" y="3552"/>
                    </a:lnTo>
                    <a:lnTo>
                      <a:pt x="1032" y="3643"/>
                    </a:lnTo>
                    <a:lnTo>
                      <a:pt x="1051" y="3731"/>
                    </a:lnTo>
                    <a:lnTo>
                      <a:pt x="1071" y="3817"/>
                    </a:lnTo>
                    <a:lnTo>
                      <a:pt x="1092" y="3901"/>
                    </a:lnTo>
                    <a:lnTo>
                      <a:pt x="1113" y="3982"/>
                    </a:lnTo>
                    <a:lnTo>
                      <a:pt x="1133" y="4058"/>
                    </a:lnTo>
                    <a:lnTo>
                      <a:pt x="1154" y="4131"/>
                    </a:lnTo>
                    <a:lnTo>
                      <a:pt x="1174" y="4198"/>
                    </a:lnTo>
                    <a:lnTo>
                      <a:pt x="1193" y="4259"/>
                    </a:lnTo>
                    <a:lnTo>
                      <a:pt x="1210" y="4315"/>
                    </a:lnTo>
                    <a:lnTo>
                      <a:pt x="1227" y="4363"/>
                    </a:lnTo>
                    <a:lnTo>
                      <a:pt x="1241" y="4404"/>
                    </a:lnTo>
                    <a:lnTo>
                      <a:pt x="1252" y="4439"/>
                    </a:lnTo>
                    <a:lnTo>
                      <a:pt x="1334" y="4439"/>
                    </a:lnTo>
                    <a:lnTo>
                      <a:pt x="1334" y="3419"/>
                    </a:lnTo>
                    <a:lnTo>
                      <a:pt x="1337" y="3398"/>
                    </a:lnTo>
                    <a:lnTo>
                      <a:pt x="1347" y="3378"/>
                    </a:lnTo>
                    <a:lnTo>
                      <a:pt x="1360" y="3363"/>
                    </a:lnTo>
                    <a:lnTo>
                      <a:pt x="1379" y="3352"/>
                    </a:lnTo>
                    <a:lnTo>
                      <a:pt x="1383" y="3349"/>
                    </a:lnTo>
                    <a:lnTo>
                      <a:pt x="1394" y="3345"/>
                    </a:lnTo>
                    <a:lnTo>
                      <a:pt x="1409" y="3336"/>
                    </a:lnTo>
                    <a:lnTo>
                      <a:pt x="1430" y="3325"/>
                    </a:lnTo>
                    <a:lnTo>
                      <a:pt x="1454" y="3311"/>
                    </a:lnTo>
                    <a:lnTo>
                      <a:pt x="1482" y="3296"/>
                    </a:lnTo>
                    <a:lnTo>
                      <a:pt x="1511" y="3276"/>
                    </a:lnTo>
                    <a:lnTo>
                      <a:pt x="1542" y="3254"/>
                    </a:lnTo>
                    <a:lnTo>
                      <a:pt x="1574" y="3229"/>
                    </a:lnTo>
                    <a:lnTo>
                      <a:pt x="1606" y="3203"/>
                    </a:lnTo>
                    <a:lnTo>
                      <a:pt x="1636" y="3172"/>
                    </a:lnTo>
                    <a:lnTo>
                      <a:pt x="1664" y="3140"/>
                    </a:lnTo>
                    <a:lnTo>
                      <a:pt x="1691" y="3106"/>
                    </a:lnTo>
                    <a:lnTo>
                      <a:pt x="1713" y="3069"/>
                    </a:lnTo>
                    <a:lnTo>
                      <a:pt x="1731" y="3030"/>
                    </a:lnTo>
                    <a:lnTo>
                      <a:pt x="1745" y="2989"/>
                    </a:lnTo>
                    <a:lnTo>
                      <a:pt x="1752" y="2946"/>
                    </a:lnTo>
                    <a:lnTo>
                      <a:pt x="1753" y="2900"/>
                    </a:lnTo>
                    <a:lnTo>
                      <a:pt x="1755" y="2882"/>
                    </a:lnTo>
                    <a:lnTo>
                      <a:pt x="1759" y="2865"/>
                    </a:lnTo>
                    <a:lnTo>
                      <a:pt x="1769" y="2850"/>
                    </a:lnTo>
                    <a:lnTo>
                      <a:pt x="1781" y="2837"/>
                    </a:lnTo>
                    <a:lnTo>
                      <a:pt x="1796" y="2828"/>
                    </a:lnTo>
                    <a:lnTo>
                      <a:pt x="1815" y="2822"/>
                    </a:lnTo>
                    <a:lnTo>
                      <a:pt x="1831" y="2822"/>
                    </a:lnTo>
                    <a:lnTo>
                      <a:pt x="1849" y="2825"/>
                    </a:lnTo>
                    <a:lnTo>
                      <a:pt x="2546" y="3051"/>
                    </a:lnTo>
                    <a:lnTo>
                      <a:pt x="2550" y="3051"/>
                    </a:lnTo>
                    <a:lnTo>
                      <a:pt x="2600" y="3074"/>
                    </a:lnTo>
                    <a:lnTo>
                      <a:pt x="2647" y="3102"/>
                    </a:lnTo>
                    <a:lnTo>
                      <a:pt x="2691" y="3136"/>
                    </a:lnTo>
                    <a:lnTo>
                      <a:pt x="2728" y="3175"/>
                    </a:lnTo>
                    <a:lnTo>
                      <a:pt x="2762" y="3217"/>
                    </a:lnTo>
                    <a:lnTo>
                      <a:pt x="2791" y="3263"/>
                    </a:lnTo>
                    <a:lnTo>
                      <a:pt x="2813" y="3313"/>
                    </a:lnTo>
                    <a:lnTo>
                      <a:pt x="2830" y="3364"/>
                    </a:lnTo>
                    <a:lnTo>
                      <a:pt x="2840" y="3419"/>
                    </a:lnTo>
                    <a:lnTo>
                      <a:pt x="2844" y="3474"/>
                    </a:lnTo>
                    <a:lnTo>
                      <a:pt x="2844" y="4439"/>
                    </a:lnTo>
                    <a:lnTo>
                      <a:pt x="3011" y="4439"/>
                    </a:lnTo>
                    <a:lnTo>
                      <a:pt x="3040" y="3470"/>
                    </a:lnTo>
                    <a:lnTo>
                      <a:pt x="3044" y="3446"/>
                    </a:lnTo>
                    <a:lnTo>
                      <a:pt x="3056" y="3427"/>
                    </a:lnTo>
                    <a:lnTo>
                      <a:pt x="3072" y="3410"/>
                    </a:lnTo>
                    <a:lnTo>
                      <a:pt x="3093" y="3400"/>
                    </a:lnTo>
                    <a:lnTo>
                      <a:pt x="3117" y="3398"/>
                    </a:lnTo>
                    <a:lnTo>
                      <a:pt x="3141" y="3402"/>
                    </a:lnTo>
                    <a:lnTo>
                      <a:pt x="3160" y="3413"/>
                    </a:lnTo>
                    <a:lnTo>
                      <a:pt x="3175" y="3430"/>
                    </a:lnTo>
                    <a:lnTo>
                      <a:pt x="3185" y="3451"/>
                    </a:lnTo>
                    <a:lnTo>
                      <a:pt x="3189" y="3474"/>
                    </a:lnTo>
                    <a:lnTo>
                      <a:pt x="3160" y="4439"/>
                    </a:lnTo>
                    <a:lnTo>
                      <a:pt x="3329" y="4439"/>
                    </a:lnTo>
                    <a:lnTo>
                      <a:pt x="3551" y="1898"/>
                    </a:lnTo>
                    <a:lnTo>
                      <a:pt x="3521" y="1902"/>
                    </a:lnTo>
                    <a:lnTo>
                      <a:pt x="3490" y="1904"/>
                    </a:lnTo>
                    <a:lnTo>
                      <a:pt x="3434" y="1898"/>
                    </a:lnTo>
                    <a:lnTo>
                      <a:pt x="3379" y="1883"/>
                    </a:lnTo>
                    <a:lnTo>
                      <a:pt x="3324" y="1858"/>
                    </a:lnTo>
                    <a:lnTo>
                      <a:pt x="3270" y="1821"/>
                    </a:lnTo>
                    <a:lnTo>
                      <a:pt x="3217" y="1777"/>
                    </a:lnTo>
                    <a:lnTo>
                      <a:pt x="3166" y="1723"/>
                    </a:lnTo>
                    <a:lnTo>
                      <a:pt x="3117" y="1658"/>
                    </a:lnTo>
                    <a:lnTo>
                      <a:pt x="3068" y="1586"/>
                    </a:lnTo>
                    <a:close/>
                    <a:moveTo>
                      <a:pt x="3493" y="1472"/>
                    </a:moveTo>
                    <a:lnTo>
                      <a:pt x="3447" y="1474"/>
                    </a:lnTo>
                    <a:lnTo>
                      <a:pt x="3407" y="1486"/>
                    </a:lnTo>
                    <a:lnTo>
                      <a:pt x="3369" y="1502"/>
                    </a:lnTo>
                    <a:lnTo>
                      <a:pt x="3337" y="1526"/>
                    </a:lnTo>
                    <a:lnTo>
                      <a:pt x="3311" y="1554"/>
                    </a:lnTo>
                    <a:lnTo>
                      <a:pt x="3291" y="1587"/>
                    </a:lnTo>
                    <a:lnTo>
                      <a:pt x="3278" y="1625"/>
                    </a:lnTo>
                    <a:lnTo>
                      <a:pt x="3315" y="1663"/>
                    </a:lnTo>
                    <a:lnTo>
                      <a:pt x="3351" y="1696"/>
                    </a:lnTo>
                    <a:lnTo>
                      <a:pt x="3386" y="1721"/>
                    </a:lnTo>
                    <a:lnTo>
                      <a:pt x="3422" y="1739"/>
                    </a:lnTo>
                    <a:lnTo>
                      <a:pt x="3457" y="1752"/>
                    </a:lnTo>
                    <a:lnTo>
                      <a:pt x="3490" y="1755"/>
                    </a:lnTo>
                    <a:lnTo>
                      <a:pt x="3528" y="1752"/>
                    </a:lnTo>
                    <a:lnTo>
                      <a:pt x="3565" y="1739"/>
                    </a:lnTo>
                    <a:lnTo>
                      <a:pt x="3603" y="1721"/>
                    </a:lnTo>
                    <a:lnTo>
                      <a:pt x="3638" y="1696"/>
                    </a:lnTo>
                    <a:lnTo>
                      <a:pt x="3674" y="1665"/>
                    </a:lnTo>
                    <a:lnTo>
                      <a:pt x="3707" y="1631"/>
                    </a:lnTo>
                    <a:lnTo>
                      <a:pt x="3698" y="1596"/>
                    </a:lnTo>
                    <a:lnTo>
                      <a:pt x="3681" y="1565"/>
                    </a:lnTo>
                    <a:lnTo>
                      <a:pt x="3660" y="1539"/>
                    </a:lnTo>
                    <a:lnTo>
                      <a:pt x="3635" y="1515"/>
                    </a:lnTo>
                    <a:lnTo>
                      <a:pt x="3604" y="1497"/>
                    </a:lnTo>
                    <a:lnTo>
                      <a:pt x="3570" y="1483"/>
                    </a:lnTo>
                    <a:lnTo>
                      <a:pt x="3533" y="1474"/>
                    </a:lnTo>
                    <a:lnTo>
                      <a:pt x="3493" y="1472"/>
                    </a:lnTo>
                    <a:close/>
                    <a:moveTo>
                      <a:pt x="2880" y="1118"/>
                    </a:moveTo>
                    <a:lnTo>
                      <a:pt x="2588" y="1677"/>
                    </a:lnTo>
                    <a:lnTo>
                      <a:pt x="2588" y="1923"/>
                    </a:lnTo>
                    <a:lnTo>
                      <a:pt x="2642" y="1922"/>
                    </a:lnTo>
                    <a:lnTo>
                      <a:pt x="2688" y="1922"/>
                    </a:lnTo>
                    <a:lnTo>
                      <a:pt x="2725" y="1923"/>
                    </a:lnTo>
                    <a:lnTo>
                      <a:pt x="2985" y="1427"/>
                    </a:lnTo>
                    <a:lnTo>
                      <a:pt x="2953" y="1349"/>
                    </a:lnTo>
                    <a:lnTo>
                      <a:pt x="2923" y="1272"/>
                    </a:lnTo>
                    <a:lnTo>
                      <a:pt x="2900" y="1194"/>
                    </a:lnTo>
                    <a:lnTo>
                      <a:pt x="2880" y="1118"/>
                    </a:lnTo>
                    <a:close/>
                    <a:moveTo>
                      <a:pt x="3200" y="658"/>
                    </a:moveTo>
                    <a:lnTo>
                      <a:pt x="3155" y="676"/>
                    </a:lnTo>
                    <a:lnTo>
                      <a:pt x="3117" y="695"/>
                    </a:lnTo>
                    <a:lnTo>
                      <a:pt x="3086" y="716"/>
                    </a:lnTo>
                    <a:lnTo>
                      <a:pt x="3061" y="739"/>
                    </a:lnTo>
                    <a:lnTo>
                      <a:pt x="3042" y="762"/>
                    </a:lnTo>
                    <a:lnTo>
                      <a:pt x="3026" y="786"/>
                    </a:lnTo>
                    <a:lnTo>
                      <a:pt x="3017" y="808"/>
                    </a:lnTo>
                    <a:lnTo>
                      <a:pt x="3010" y="831"/>
                    </a:lnTo>
                    <a:lnTo>
                      <a:pt x="3005" y="853"/>
                    </a:lnTo>
                    <a:lnTo>
                      <a:pt x="3003" y="872"/>
                    </a:lnTo>
                    <a:lnTo>
                      <a:pt x="3001" y="889"/>
                    </a:lnTo>
                    <a:lnTo>
                      <a:pt x="3001" y="903"/>
                    </a:lnTo>
                    <a:lnTo>
                      <a:pt x="3004" y="956"/>
                    </a:lnTo>
                    <a:lnTo>
                      <a:pt x="3011" y="1013"/>
                    </a:lnTo>
                    <a:lnTo>
                      <a:pt x="3022" y="1073"/>
                    </a:lnTo>
                    <a:lnTo>
                      <a:pt x="3038" y="1136"/>
                    </a:lnTo>
                    <a:lnTo>
                      <a:pt x="3056" y="1200"/>
                    </a:lnTo>
                    <a:lnTo>
                      <a:pt x="3078" y="1264"/>
                    </a:lnTo>
                    <a:lnTo>
                      <a:pt x="3103" y="1328"/>
                    </a:lnTo>
                    <a:lnTo>
                      <a:pt x="3131" y="1391"/>
                    </a:lnTo>
                    <a:lnTo>
                      <a:pt x="3161" y="1452"/>
                    </a:lnTo>
                    <a:lnTo>
                      <a:pt x="3191" y="1502"/>
                    </a:lnTo>
                    <a:lnTo>
                      <a:pt x="3221" y="1550"/>
                    </a:lnTo>
                    <a:lnTo>
                      <a:pt x="3244" y="1512"/>
                    </a:lnTo>
                    <a:lnTo>
                      <a:pt x="3272" y="1479"/>
                    </a:lnTo>
                    <a:lnTo>
                      <a:pt x="3305" y="1451"/>
                    </a:lnTo>
                    <a:lnTo>
                      <a:pt x="3344" y="1427"/>
                    </a:lnTo>
                    <a:lnTo>
                      <a:pt x="3386" y="1409"/>
                    </a:lnTo>
                    <a:lnTo>
                      <a:pt x="3200" y="658"/>
                    </a:lnTo>
                    <a:close/>
                    <a:moveTo>
                      <a:pt x="3780" y="658"/>
                    </a:moveTo>
                    <a:lnTo>
                      <a:pt x="3595" y="1408"/>
                    </a:lnTo>
                    <a:lnTo>
                      <a:pt x="3639" y="1426"/>
                    </a:lnTo>
                    <a:lnTo>
                      <a:pt x="3680" y="1451"/>
                    </a:lnTo>
                    <a:lnTo>
                      <a:pt x="3714" y="1480"/>
                    </a:lnTo>
                    <a:lnTo>
                      <a:pt x="3742" y="1515"/>
                    </a:lnTo>
                    <a:lnTo>
                      <a:pt x="3766" y="1555"/>
                    </a:lnTo>
                    <a:lnTo>
                      <a:pt x="3802" y="1497"/>
                    </a:lnTo>
                    <a:lnTo>
                      <a:pt x="3836" y="1435"/>
                    </a:lnTo>
                    <a:lnTo>
                      <a:pt x="3866" y="1370"/>
                    </a:lnTo>
                    <a:lnTo>
                      <a:pt x="3894" y="1302"/>
                    </a:lnTo>
                    <a:lnTo>
                      <a:pt x="3919" y="1233"/>
                    </a:lnTo>
                    <a:lnTo>
                      <a:pt x="3940" y="1164"/>
                    </a:lnTo>
                    <a:lnTo>
                      <a:pt x="3955" y="1095"/>
                    </a:lnTo>
                    <a:lnTo>
                      <a:pt x="3968" y="1029"/>
                    </a:lnTo>
                    <a:lnTo>
                      <a:pt x="3976" y="964"/>
                    </a:lnTo>
                    <a:lnTo>
                      <a:pt x="3978" y="903"/>
                    </a:lnTo>
                    <a:lnTo>
                      <a:pt x="3978" y="888"/>
                    </a:lnTo>
                    <a:lnTo>
                      <a:pt x="3978" y="870"/>
                    </a:lnTo>
                    <a:lnTo>
                      <a:pt x="3975" y="850"/>
                    </a:lnTo>
                    <a:lnTo>
                      <a:pt x="3971" y="828"/>
                    </a:lnTo>
                    <a:lnTo>
                      <a:pt x="3964" y="806"/>
                    </a:lnTo>
                    <a:lnTo>
                      <a:pt x="3954" y="782"/>
                    </a:lnTo>
                    <a:lnTo>
                      <a:pt x="3939" y="760"/>
                    </a:lnTo>
                    <a:lnTo>
                      <a:pt x="3919" y="736"/>
                    </a:lnTo>
                    <a:lnTo>
                      <a:pt x="3894" y="714"/>
                    </a:lnTo>
                    <a:lnTo>
                      <a:pt x="3863" y="693"/>
                    </a:lnTo>
                    <a:lnTo>
                      <a:pt x="3826" y="675"/>
                    </a:lnTo>
                    <a:lnTo>
                      <a:pt x="3780" y="658"/>
                    </a:lnTo>
                    <a:close/>
                    <a:moveTo>
                      <a:pt x="3490" y="622"/>
                    </a:moveTo>
                    <a:lnTo>
                      <a:pt x="3436" y="623"/>
                    </a:lnTo>
                    <a:lnTo>
                      <a:pt x="3386" y="626"/>
                    </a:lnTo>
                    <a:lnTo>
                      <a:pt x="3340" y="630"/>
                    </a:lnTo>
                    <a:lnTo>
                      <a:pt x="3297" y="635"/>
                    </a:lnTo>
                    <a:lnTo>
                      <a:pt x="3483" y="1392"/>
                    </a:lnTo>
                    <a:lnTo>
                      <a:pt x="3497" y="1392"/>
                    </a:lnTo>
                    <a:lnTo>
                      <a:pt x="3684" y="635"/>
                    </a:lnTo>
                    <a:lnTo>
                      <a:pt x="3627" y="629"/>
                    </a:lnTo>
                    <a:lnTo>
                      <a:pt x="3561" y="623"/>
                    </a:lnTo>
                    <a:lnTo>
                      <a:pt x="3490" y="622"/>
                    </a:lnTo>
                    <a:close/>
                    <a:moveTo>
                      <a:pt x="4103" y="445"/>
                    </a:moveTo>
                    <a:lnTo>
                      <a:pt x="4015" y="532"/>
                    </a:lnTo>
                    <a:lnTo>
                      <a:pt x="4008" y="542"/>
                    </a:lnTo>
                    <a:lnTo>
                      <a:pt x="4001" y="556"/>
                    </a:lnTo>
                    <a:lnTo>
                      <a:pt x="3994" y="571"/>
                    </a:lnTo>
                    <a:lnTo>
                      <a:pt x="3989" y="587"/>
                    </a:lnTo>
                    <a:lnTo>
                      <a:pt x="3985" y="598"/>
                    </a:lnTo>
                    <a:lnTo>
                      <a:pt x="4022" y="630"/>
                    </a:lnTo>
                    <a:lnTo>
                      <a:pt x="4053" y="665"/>
                    </a:lnTo>
                    <a:lnTo>
                      <a:pt x="4084" y="634"/>
                    </a:lnTo>
                    <a:lnTo>
                      <a:pt x="4099" y="616"/>
                    </a:lnTo>
                    <a:lnTo>
                      <a:pt x="4109" y="594"/>
                    </a:lnTo>
                    <a:lnTo>
                      <a:pt x="4114" y="570"/>
                    </a:lnTo>
                    <a:lnTo>
                      <a:pt x="4114" y="546"/>
                    </a:lnTo>
                    <a:lnTo>
                      <a:pt x="4103" y="445"/>
                    </a:lnTo>
                    <a:close/>
                    <a:moveTo>
                      <a:pt x="2884" y="445"/>
                    </a:moveTo>
                    <a:lnTo>
                      <a:pt x="2873" y="546"/>
                    </a:lnTo>
                    <a:lnTo>
                      <a:pt x="2873" y="570"/>
                    </a:lnTo>
                    <a:lnTo>
                      <a:pt x="2877" y="594"/>
                    </a:lnTo>
                    <a:lnTo>
                      <a:pt x="2888" y="616"/>
                    </a:lnTo>
                    <a:lnTo>
                      <a:pt x="2904" y="634"/>
                    </a:lnTo>
                    <a:lnTo>
                      <a:pt x="2932" y="662"/>
                    </a:lnTo>
                    <a:lnTo>
                      <a:pt x="2964" y="627"/>
                    </a:lnTo>
                    <a:lnTo>
                      <a:pt x="3001" y="595"/>
                    </a:lnTo>
                    <a:lnTo>
                      <a:pt x="2996" y="581"/>
                    </a:lnTo>
                    <a:lnTo>
                      <a:pt x="2989" y="563"/>
                    </a:lnTo>
                    <a:lnTo>
                      <a:pt x="2980" y="545"/>
                    </a:lnTo>
                    <a:lnTo>
                      <a:pt x="2972" y="532"/>
                    </a:lnTo>
                    <a:lnTo>
                      <a:pt x="2884" y="445"/>
                    </a:lnTo>
                    <a:close/>
                    <a:moveTo>
                      <a:pt x="3411" y="107"/>
                    </a:moveTo>
                    <a:lnTo>
                      <a:pt x="3415" y="135"/>
                    </a:lnTo>
                    <a:lnTo>
                      <a:pt x="3416" y="163"/>
                    </a:lnTo>
                    <a:lnTo>
                      <a:pt x="3414" y="191"/>
                    </a:lnTo>
                    <a:lnTo>
                      <a:pt x="3405" y="220"/>
                    </a:lnTo>
                    <a:lnTo>
                      <a:pt x="3391" y="247"/>
                    </a:lnTo>
                    <a:lnTo>
                      <a:pt x="3372" y="273"/>
                    </a:lnTo>
                    <a:lnTo>
                      <a:pt x="3350" y="297"/>
                    </a:lnTo>
                    <a:lnTo>
                      <a:pt x="3329" y="321"/>
                    </a:lnTo>
                    <a:lnTo>
                      <a:pt x="3312" y="343"/>
                    </a:lnTo>
                    <a:lnTo>
                      <a:pt x="3297" y="367"/>
                    </a:lnTo>
                    <a:lnTo>
                      <a:pt x="3285" y="392"/>
                    </a:lnTo>
                    <a:lnTo>
                      <a:pt x="3276" y="421"/>
                    </a:lnTo>
                    <a:lnTo>
                      <a:pt x="3272" y="453"/>
                    </a:lnTo>
                    <a:lnTo>
                      <a:pt x="3270" y="489"/>
                    </a:lnTo>
                    <a:lnTo>
                      <a:pt x="3338" y="481"/>
                    </a:lnTo>
                    <a:lnTo>
                      <a:pt x="3412" y="475"/>
                    </a:lnTo>
                    <a:lnTo>
                      <a:pt x="3490" y="474"/>
                    </a:lnTo>
                    <a:lnTo>
                      <a:pt x="3565" y="475"/>
                    </a:lnTo>
                    <a:lnTo>
                      <a:pt x="3635" y="479"/>
                    </a:lnTo>
                    <a:lnTo>
                      <a:pt x="3699" y="488"/>
                    </a:lnTo>
                    <a:lnTo>
                      <a:pt x="3758" y="499"/>
                    </a:lnTo>
                    <a:lnTo>
                      <a:pt x="3756" y="482"/>
                    </a:lnTo>
                    <a:lnTo>
                      <a:pt x="3752" y="460"/>
                    </a:lnTo>
                    <a:lnTo>
                      <a:pt x="3748" y="436"/>
                    </a:lnTo>
                    <a:lnTo>
                      <a:pt x="3741" y="410"/>
                    </a:lnTo>
                    <a:lnTo>
                      <a:pt x="3731" y="382"/>
                    </a:lnTo>
                    <a:lnTo>
                      <a:pt x="3720" y="351"/>
                    </a:lnTo>
                    <a:lnTo>
                      <a:pt x="3706" y="322"/>
                    </a:lnTo>
                    <a:lnTo>
                      <a:pt x="3688" y="291"/>
                    </a:lnTo>
                    <a:lnTo>
                      <a:pt x="3668" y="261"/>
                    </a:lnTo>
                    <a:lnTo>
                      <a:pt x="3645" y="231"/>
                    </a:lnTo>
                    <a:lnTo>
                      <a:pt x="3617" y="203"/>
                    </a:lnTo>
                    <a:lnTo>
                      <a:pt x="3585" y="178"/>
                    </a:lnTo>
                    <a:lnTo>
                      <a:pt x="3549" y="155"/>
                    </a:lnTo>
                    <a:lnTo>
                      <a:pt x="3508" y="135"/>
                    </a:lnTo>
                    <a:lnTo>
                      <a:pt x="3462" y="118"/>
                    </a:lnTo>
                    <a:lnTo>
                      <a:pt x="3411" y="107"/>
                    </a:lnTo>
                    <a:close/>
                    <a:moveTo>
                      <a:pt x="3337" y="0"/>
                    </a:moveTo>
                    <a:lnTo>
                      <a:pt x="3398" y="6"/>
                    </a:lnTo>
                    <a:lnTo>
                      <a:pt x="3455" y="15"/>
                    </a:lnTo>
                    <a:lnTo>
                      <a:pt x="3507" y="29"/>
                    </a:lnTo>
                    <a:lnTo>
                      <a:pt x="3554" y="47"/>
                    </a:lnTo>
                    <a:lnTo>
                      <a:pt x="3597" y="68"/>
                    </a:lnTo>
                    <a:lnTo>
                      <a:pt x="3635" y="92"/>
                    </a:lnTo>
                    <a:lnTo>
                      <a:pt x="3670" y="118"/>
                    </a:lnTo>
                    <a:lnTo>
                      <a:pt x="3701" y="148"/>
                    </a:lnTo>
                    <a:lnTo>
                      <a:pt x="3728" y="177"/>
                    </a:lnTo>
                    <a:lnTo>
                      <a:pt x="3752" y="209"/>
                    </a:lnTo>
                    <a:lnTo>
                      <a:pt x="3773" y="241"/>
                    </a:lnTo>
                    <a:lnTo>
                      <a:pt x="3791" y="273"/>
                    </a:lnTo>
                    <a:lnTo>
                      <a:pt x="3806" y="305"/>
                    </a:lnTo>
                    <a:lnTo>
                      <a:pt x="3819" y="337"/>
                    </a:lnTo>
                    <a:lnTo>
                      <a:pt x="3830" y="368"/>
                    </a:lnTo>
                    <a:lnTo>
                      <a:pt x="3838" y="397"/>
                    </a:lnTo>
                    <a:lnTo>
                      <a:pt x="3845" y="424"/>
                    </a:lnTo>
                    <a:lnTo>
                      <a:pt x="3850" y="449"/>
                    </a:lnTo>
                    <a:lnTo>
                      <a:pt x="3854" y="471"/>
                    </a:lnTo>
                    <a:lnTo>
                      <a:pt x="3857" y="489"/>
                    </a:lnTo>
                    <a:lnTo>
                      <a:pt x="3858" y="504"/>
                    </a:lnTo>
                    <a:lnTo>
                      <a:pt x="3872" y="477"/>
                    </a:lnTo>
                    <a:lnTo>
                      <a:pt x="3890" y="452"/>
                    </a:lnTo>
                    <a:lnTo>
                      <a:pt x="3911" y="428"/>
                    </a:lnTo>
                    <a:lnTo>
                      <a:pt x="4107" y="231"/>
                    </a:lnTo>
                    <a:lnTo>
                      <a:pt x="4124" y="219"/>
                    </a:lnTo>
                    <a:lnTo>
                      <a:pt x="4143" y="210"/>
                    </a:lnTo>
                    <a:lnTo>
                      <a:pt x="4164" y="209"/>
                    </a:lnTo>
                    <a:lnTo>
                      <a:pt x="4184" y="213"/>
                    </a:lnTo>
                    <a:lnTo>
                      <a:pt x="4203" y="223"/>
                    </a:lnTo>
                    <a:lnTo>
                      <a:pt x="4217" y="237"/>
                    </a:lnTo>
                    <a:lnTo>
                      <a:pt x="4228" y="255"/>
                    </a:lnTo>
                    <a:lnTo>
                      <a:pt x="4234" y="275"/>
                    </a:lnTo>
                    <a:lnTo>
                      <a:pt x="4262" y="530"/>
                    </a:lnTo>
                    <a:lnTo>
                      <a:pt x="4263" y="569"/>
                    </a:lnTo>
                    <a:lnTo>
                      <a:pt x="4259" y="606"/>
                    </a:lnTo>
                    <a:lnTo>
                      <a:pt x="4249" y="642"/>
                    </a:lnTo>
                    <a:lnTo>
                      <a:pt x="4234" y="677"/>
                    </a:lnTo>
                    <a:lnTo>
                      <a:pt x="4213" y="711"/>
                    </a:lnTo>
                    <a:lnTo>
                      <a:pt x="4188" y="740"/>
                    </a:lnTo>
                    <a:lnTo>
                      <a:pt x="4117" y="810"/>
                    </a:lnTo>
                    <a:lnTo>
                      <a:pt x="4124" y="857"/>
                    </a:lnTo>
                    <a:lnTo>
                      <a:pt x="4127" y="903"/>
                    </a:lnTo>
                    <a:lnTo>
                      <a:pt x="4124" y="966"/>
                    </a:lnTo>
                    <a:lnTo>
                      <a:pt x="4117" y="1031"/>
                    </a:lnTo>
                    <a:lnTo>
                      <a:pt x="4106" y="1100"/>
                    </a:lnTo>
                    <a:lnTo>
                      <a:pt x="4091" y="1171"/>
                    </a:lnTo>
                    <a:lnTo>
                      <a:pt x="4070" y="1242"/>
                    </a:lnTo>
                    <a:lnTo>
                      <a:pt x="4047" y="1314"/>
                    </a:lnTo>
                    <a:lnTo>
                      <a:pt x="4021" y="1385"/>
                    </a:lnTo>
                    <a:lnTo>
                      <a:pt x="3990" y="1455"/>
                    </a:lnTo>
                    <a:lnTo>
                      <a:pt x="3958" y="1522"/>
                    </a:lnTo>
                    <a:lnTo>
                      <a:pt x="3919" y="1589"/>
                    </a:lnTo>
                    <a:lnTo>
                      <a:pt x="3880" y="1650"/>
                    </a:lnTo>
                    <a:lnTo>
                      <a:pt x="3838" y="1704"/>
                    </a:lnTo>
                    <a:lnTo>
                      <a:pt x="3797" y="1753"/>
                    </a:lnTo>
                    <a:lnTo>
                      <a:pt x="3752" y="1795"/>
                    </a:lnTo>
                    <a:lnTo>
                      <a:pt x="3706" y="1830"/>
                    </a:lnTo>
                    <a:lnTo>
                      <a:pt x="3471" y="4518"/>
                    </a:lnTo>
                    <a:lnTo>
                      <a:pt x="3467" y="4540"/>
                    </a:lnTo>
                    <a:lnTo>
                      <a:pt x="3455" y="4559"/>
                    </a:lnTo>
                    <a:lnTo>
                      <a:pt x="3439" y="4574"/>
                    </a:lnTo>
                    <a:lnTo>
                      <a:pt x="3419" y="4584"/>
                    </a:lnTo>
                    <a:lnTo>
                      <a:pt x="3397" y="4586"/>
                    </a:lnTo>
                    <a:lnTo>
                      <a:pt x="2769" y="4586"/>
                    </a:lnTo>
                    <a:lnTo>
                      <a:pt x="2745" y="4582"/>
                    </a:lnTo>
                    <a:lnTo>
                      <a:pt x="2725" y="4573"/>
                    </a:lnTo>
                    <a:lnTo>
                      <a:pt x="2709" y="4556"/>
                    </a:lnTo>
                    <a:lnTo>
                      <a:pt x="2699" y="4536"/>
                    </a:lnTo>
                    <a:lnTo>
                      <a:pt x="2695" y="4513"/>
                    </a:lnTo>
                    <a:lnTo>
                      <a:pt x="2695" y="3474"/>
                    </a:lnTo>
                    <a:lnTo>
                      <a:pt x="2691" y="3428"/>
                    </a:lnTo>
                    <a:lnTo>
                      <a:pt x="2681" y="3384"/>
                    </a:lnTo>
                    <a:lnTo>
                      <a:pt x="2664" y="3341"/>
                    </a:lnTo>
                    <a:lnTo>
                      <a:pt x="2641" y="3302"/>
                    </a:lnTo>
                    <a:lnTo>
                      <a:pt x="2613" y="3267"/>
                    </a:lnTo>
                    <a:lnTo>
                      <a:pt x="2579" y="3236"/>
                    </a:lnTo>
                    <a:lnTo>
                      <a:pt x="2542" y="3211"/>
                    </a:lnTo>
                    <a:lnTo>
                      <a:pt x="2500" y="3191"/>
                    </a:lnTo>
                    <a:lnTo>
                      <a:pt x="1895" y="2995"/>
                    </a:lnTo>
                    <a:lnTo>
                      <a:pt x="1884" y="3044"/>
                    </a:lnTo>
                    <a:lnTo>
                      <a:pt x="1867" y="3090"/>
                    </a:lnTo>
                    <a:lnTo>
                      <a:pt x="1848" y="3133"/>
                    </a:lnTo>
                    <a:lnTo>
                      <a:pt x="1823" y="3175"/>
                    </a:lnTo>
                    <a:lnTo>
                      <a:pt x="1796" y="3214"/>
                    </a:lnTo>
                    <a:lnTo>
                      <a:pt x="1714" y="4517"/>
                    </a:lnTo>
                    <a:lnTo>
                      <a:pt x="1709" y="4539"/>
                    </a:lnTo>
                    <a:lnTo>
                      <a:pt x="1698" y="4559"/>
                    </a:lnTo>
                    <a:lnTo>
                      <a:pt x="1682" y="4574"/>
                    </a:lnTo>
                    <a:lnTo>
                      <a:pt x="1663" y="4584"/>
                    </a:lnTo>
                    <a:lnTo>
                      <a:pt x="1639" y="4586"/>
                    </a:lnTo>
                    <a:lnTo>
                      <a:pt x="1199" y="4586"/>
                    </a:lnTo>
                    <a:lnTo>
                      <a:pt x="1177" y="4584"/>
                    </a:lnTo>
                    <a:lnTo>
                      <a:pt x="1156" y="4573"/>
                    </a:lnTo>
                    <a:lnTo>
                      <a:pt x="1140" y="4557"/>
                    </a:lnTo>
                    <a:lnTo>
                      <a:pt x="1129" y="4538"/>
                    </a:lnTo>
                    <a:lnTo>
                      <a:pt x="1126" y="4531"/>
                    </a:lnTo>
                    <a:lnTo>
                      <a:pt x="1121" y="4515"/>
                    </a:lnTo>
                    <a:lnTo>
                      <a:pt x="1114" y="4494"/>
                    </a:lnTo>
                    <a:lnTo>
                      <a:pt x="1104" y="4465"/>
                    </a:lnTo>
                    <a:lnTo>
                      <a:pt x="1092" y="4430"/>
                    </a:lnTo>
                    <a:lnTo>
                      <a:pt x="1079" y="4390"/>
                    </a:lnTo>
                    <a:lnTo>
                      <a:pt x="1064" y="4344"/>
                    </a:lnTo>
                    <a:lnTo>
                      <a:pt x="1047" y="4292"/>
                    </a:lnTo>
                    <a:lnTo>
                      <a:pt x="1030" y="4235"/>
                    </a:lnTo>
                    <a:lnTo>
                      <a:pt x="1012" y="4175"/>
                    </a:lnTo>
                    <a:lnTo>
                      <a:pt x="994" y="4110"/>
                    </a:lnTo>
                    <a:lnTo>
                      <a:pt x="975" y="4042"/>
                    </a:lnTo>
                    <a:lnTo>
                      <a:pt x="955" y="3969"/>
                    </a:lnTo>
                    <a:lnTo>
                      <a:pt x="937" y="3894"/>
                    </a:lnTo>
                    <a:lnTo>
                      <a:pt x="918" y="3816"/>
                    </a:lnTo>
                    <a:lnTo>
                      <a:pt x="899" y="3736"/>
                    </a:lnTo>
                    <a:lnTo>
                      <a:pt x="883" y="3656"/>
                    </a:lnTo>
                    <a:lnTo>
                      <a:pt x="866" y="3572"/>
                    </a:lnTo>
                    <a:lnTo>
                      <a:pt x="851" y="3487"/>
                    </a:lnTo>
                    <a:lnTo>
                      <a:pt x="833" y="3371"/>
                    </a:lnTo>
                    <a:lnTo>
                      <a:pt x="819" y="3260"/>
                    </a:lnTo>
                    <a:lnTo>
                      <a:pt x="807" y="3154"/>
                    </a:lnTo>
                    <a:lnTo>
                      <a:pt x="802" y="3052"/>
                    </a:lnTo>
                    <a:lnTo>
                      <a:pt x="799" y="2956"/>
                    </a:lnTo>
                    <a:lnTo>
                      <a:pt x="801" y="2865"/>
                    </a:lnTo>
                    <a:lnTo>
                      <a:pt x="806" y="2780"/>
                    </a:lnTo>
                    <a:lnTo>
                      <a:pt x="816" y="2699"/>
                    </a:lnTo>
                    <a:lnTo>
                      <a:pt x="791" y="2708"/>
                    </a:lnTo>
                    <a:lnTo>
                      <a:pt x="768" y="2719"/>
                    </a:lnTo>
                    <a:lnTo>
                      <a:pt x="749" y="2733"/>
                    </a:lnTo>
                    <a:lnTo>
                      <a:pt x="732" y="2751"/>
                    </a:lnTo>
                    <a:lnTo>
                      <a:pt x="718" y="2773"/>
                    </a:lnTo>
                    <a:lnTo>
                      <a:pt x="706" y="2801"/>
                    </a:lnTo>
                    <a:lnTo>
                      <a:pt x="695" y="2835"/>
                    </a:lnTo>
                    <a:lnTo>
                      <a:pt x="685" y="2872"/>
                    </a:lnTo>
                    <a:lnTo>
                      <a:pt x="678" y="2918"/>
                    </a:lnTo>
                    <a:lnTo>
                      <a:pt x="672" y="2970"/>
                    </a:lnTo>
                    <a:lnTo>
                      <a:pt x="667" y="3030"/>
                    </a:lnTo>
                    <a:lnTo>
                      <a:pt x="664" y="3098"/>
                    </a:lnTo>
                    <a:lnTo>
                      <a:pt x="661" y="3175"/>
                    </a:lnTo>
                    <a:lnTo>
                      <a:pt x="658" y="3261"/>
                    </a:lnTo>
                    <a:lnTo>
                      <a:pt x="658" y="3356"/>
                    </a:lnTo>
                    <a:lnTo>
                      <a:pt x="657" y="3462"/>
                    </a:lnTo>
                    <a:lnTo>
                      <a:pt x="654" y="3527"/>
                    </a:lnTo>
                    <a:lnTo>
                      <a:pt x="645" y="3589"/>
                    </a:lnTo>
                    <a:lnTo>
                      <a:pt x="629" y="3644"/>
                    </a:lnTo>
                    <a:lnTo>
                      <a:pt x="608" y="3696"/>
                    </a:lnTo>
                    <a:lnTo>
                      <a:pt x="582" y="3742"/>
                    </a:lnTo>
                    <a:lnTo>
                      <a:pt x="548" y="3784"/>
                    </a:lnTo>
                    <a:lnTo>
                      <a:pt x="511" y="3820"/>
                    </a:lnTo>
                    <a:lnTo>
                      <a:pt x="472" y="3849"/>
                    </a:lnTo>
                    <a:lnTo>
                      <a:pt x="430" y="3872"/>
                    </a:lnTo>
                    <a:lnTo>
                      <a:pt x="388" y="3890"/>
                    </a:lnTo>
                    <a:lnTo>
                      <a:pt x="346" y="3902"/>
                    </a:lnTo>
                    <a:lnTo>
                      <a:pt x="305" y="3912"/>
                    </a:lnTo>
                    <a:lnTo>
                      <a:pt x="264" y="3918"/>
                    </a:lnTo>
                    <a:lnTo>
                      <a:pt x="227" y="3920"/>
                    </a:lnTo>
                    <a:lnTo>
                      <a:pt x="192" y="3922"/>
                    </a:lnTo>
                    <a:lnTo>
                      <a:pt x="161" y="3922"/>
                    </a:lnTo>
                    <a:lnTo>
                      <a:pt x="135" y="3919"/>
                    </a:lnTo>
                    <a:lnTo>
                      <a:pt x="115" y="3918"/>
                    </a:lnTo>
                    <a:lnTo>
                      <a:pt x="101" y="3916"/>
                    </a:lnTo>
                    <a:lnTo>
                      <a:pt x="96" y="3915"/>
                    </a:lnTo>
                    <a:lnTo>
                      <a:pt x="73" y="3906"/>
                    </a:lnTo>
                    <a:lnTo>
                      <a:pt x="55" y="3892"/>
                    </a:lnTo>
                    <a:lnTo>
                      <a:pt x="41" y="3874"/>
                    </a:lnTo>
                    <a:lnTo>
                      <a:pt x="34" y="3852"/>
                    </a:lnTo>
                    <a:lnTo>
                      <a:pt x="36" y="3830"/>
                    </a:lnTo>
                    <a:lnTo>
                      <a:pt x="43" y="3807"/>
                    </a:lnTo>
                    <a:lnTo>
                      <a:pt x="55" y="3789"/>
                    </a:lnTo>
                    <a:lnTo>
                      <a:pt x="75" y="3775"/>
                    </a:lnTo>
                    <a:lnTo>
                      <a:pt x="75" y="3775"/>
                    </a:lnTo>
                    <a:lnTo>
                      <a:pt x="78" y="3773"/>
                    </a:lnTo>
                    <a:lnTo>
                      <a:pt x="82" y="3768"/>
                    </a:lnTo>
                    <a:lnTo>
                      <a:pt x="86" y="3761"/>
                    </a:lnTo>
                    <a:lnTo>
                      <a:pt x="90" y="3750"/>
                    </a:lnTo>
                    <a:lnTo>
                      <a:pt x="94" y="3736"/>
                    </a:lnTo>
                    <a:lnTo>
                      <a:pt x="99" y="3718"/>
                    </a:lnTo>
                    <a:lnTo>
                      <a:pt x="103" y="3696"/>
                    </a:lnTo>
                    <a:lnTo>
                      <a:pt x="105" y="3668"/>
                    </a:lnTo>
                    <a:lnTo>
                      <a:pt x="107" y="3635"/>
                    </a:lnTo>
                    <a:lnTo>
                      <a:pt x="107" y="3594"/>
                    </a:lnTo>
                    <a:lnTo>
                      <a:pt x="105" y="3548"/>
                    </a:lnTo>
                    <a:lnTo>
                      <a:pt x="99" y="3473"/>
                    </a:lnTo>
                    <a:lnTo>
                      <a:pt x="89" y="3395"/>
                    </a:lnTo>
                    <a:lnTo>
                      <a:pt x="76" y="3315"/>
                    </a:lnTo>
                    <a:lnTo>
                      <a:pt x="62" y="3239"/>
                    </a:lnTo>
                    <a:lnTo>
                      <a:pt x="50" y="3168"/>
                    </a:lnTo>
                    <a:lnTo>
                      <a:pt x="36" y="3104"/>
                    </a:lnTo>
                    <a:lnTo>
                      <a:pt x="18" y="3002"/>
                    </a:lnTo>
                    <a:lnTo>
                      <a:pt x="5" y="2906"/>
                    </a:lnTo>
                    <a:lnTo>
                      <a:pt x="0" y="2812"/>
                    </a:lnTo>
                    <a:lnTo>
                      <a:pt x="1" y="2723"/>
                    </a:lnTo>
                    <a:lnTo>
                      <a:pt x="9" y="2638"/>
                    </a:lnTo>
                    <a:lnTo>
                      <a:pt x="23" y="2557"/>
                    </a:lnTo>
                    <a:lnTo>
                      <a:pt x="44" y="2482"/>
                    </a:lnTo>
                    <a:lnTo>
                      <a:pt x="72" y="2410"/>
                    </a:lnTo>
                    <a:lnTo>
                      <a:pt x="105" y="2343"/>
                    </a:lnTo>
                    <a:lnTo>
                      <a:pt x="146" y="2279"/>
                    </a:lnTo>
                    <a:lnTo>
                      <a:pt x="186" y="2227"/>
                    </a:lnTo>
                    <a:lnTo>
                      <a:pt x="228" y="2182"/>
                    </a:lnTo>
                    <a:lnTo>
                      <a:pt x="273" y="2145"/>
                    </a:lnTo>
                    <a:lnTo>
                      <a:pt x="316" y="2113"/>
                    </a:lnTo>
                    <a:lnTo>
                      <a:pt x="359" y="2086"/>
                    </a:lnTo>
                    <a:lnTo>
                      <a:pt x="401" y="2064"/>
                    </a:lnTo>
                    <a:lnTo>
                      <a:pt x="441" y="2046"/>
                    </a:lnTo>
                    <a:lnTo>
                      <a:pt x="479" y="2033"/>
                    </a:lnTo>
                    <a:lnTo>
                      <a:pt x="514" y="2022"/>
                    </a:lnTo>
                    <a:lnTo>
                      <a:pt x="543" y="2015"/>
                    </a:lnTo>
                    <a:lnTo>
                      <a:pt x="568" y="2011"/>
                    </a:lnTo>
                    <a:lnTo>
                      <a:pt x="586" y="2008"/>
                    </a:lnTo>
                    <a:lnTo>
                      <a:pt x="643" y="2004"/>
                    </a:lnTo>
                    <a:lnTo>
                      <a:pt x="697" y="2007"/>
                    </a:lnTo>
                    <a:lnTo>
                      <a:pt x="748" y="2017"/>
                    </a:lnTo>
                    <a:lnTo>
                      <a:pt x="796" y="2031"/>
                    </a:lnTo>
                    <a:lnTo>
                      <a:pt x="841" y="2047"/>
                    </a:lnTo>
                    <a:lnTo>
                      <a:pt x="883" y="2070"/>
                    </a:lnTo>
                    <a:lnTo>
                      <a:pt x="922" y="2093"/>
                    </a:lnTo>
                    <a:lnTo>
                      <a:pt x="957" y="2118"/>
                    </a:lnTo>
                    <a:lnTo>
                      <a:pt x="989" y="2145"/>
                    </a:lnTo>
                    <a:lnTo>
                      <a:pt x="1016" y="2171"/>
                    </a:lnTo>
                    <a:lnTo>
                      <a:pt x="1041" y="2198"/>
                    </a:lnTo>
                    <a:lnTo>
                      <a:pt x="1064" y="2221"/>
                    </a:lnTo>
                    <a:lnTo>
                      <a:pt x="1097" y="2199"/>
                    </a:lnTo>
                    <a:lnTo>
                      <a:pt x="1135" y="2180"/>
                    </a:lnTo>
                    <a:lnTo>
                      <a:pt x="1172" y="2164"/>
                    </a:lnTo>
                    <a:lnTo>
                      <a:pt x="1295" y="2121"/>
                    </a:lnTo>
                    <a:lnTo>
                      <a:pt x="1416" y="2085"/>
                    </a:lnTo>
                    <a:lnTo>
                      <a:pt x="1539" y="2053"/>
                    </a:lnTo>
                    <a:lnTo>
                      <a:pt x="1660" y="2025"/>
                    </a:lnTo>
                    <a:lnTo>
                      <a:pt x="1778" y="2001"/>
                    </a:lnTo>
                    <a:lnTo>
                      <a:pt x="1895" y="1982"/>
                    </a:lnTo>
                    <a:lnTo>
                      <a:pt x="2008" y="1965"/>
                    </a:lnTo>
                    <a:lnTo>
                      <a:pt x="2115" y="1952"/>
                    </a:lnTo>
                    <a:lnTo>
                      <a:pt x="2220" y="1943"/>
                    </a:lnTo>
                    <a:lnTo>
                      <a:pt x="2316" y="1934"/>
                    </a:lnTo>
                    <a:lnTo>
                      <a:pt x="2407" y="1929"/>
                    </a:lnTo>
                    <a:lnTo>
                      <a:pt x="2489" y="1926"/>
                    </a:lnTo>
                    <a:lnTo>
                      <a:pt x="2489" y="1664"/>
                    </a:lnTo>
                    <a:lnTo>
                      <a:pt x="2490" y="1651"/>
                    </a:lnTo>
                    <a:lnTo>
                      <a:pt x="2494" y="1640"/>
                    </a:lnTo>
                    <a:lnTo>
                      <a:pt x="2855" y="952"/>
                    </a:lnTo>
                    <a:lnTo>
                      <a:pt x="2854" y="903"/>
                    </a:lnTo>
                    <a:lnTo>
                      <a:pt x="2856" y="853"/>
                    </a:lnTo>
                    <a:lnTo>
                      <a:pt x="2865" y="806"/>
                    </a:lnTo>
                    <a:lnTo>
                      <a:pt x="2799" y="740"/>
                    </a:lnTo>
                    <a:lnTo>
                      <a:pt x="2773" y="711"/>
                    </a:lnTo>
                    <a:lnTo>
                      <a:pt x="2753" y="677"/>
                    </a:lnTo>
                    <a:lnTo>
                      <a:pt x="2738" y="642"/>
                    </a:lnTo>
                    <a:lnTo>
                      <a:pt x="2728" y="606"/>
                    </a:lnTo>
                    <a:lnTo>
                      <a:pt x="2724" y="569"/>
                    </a:lnTo>
                    <a:lnTo>
                      <a:pt x="2725" y="530"/>
                    </a:lnTo>
                    <a:lnTo>
                      <a:pt x="2753" y="275"/>
                    </a:lnTo>
                    <a:lnTo>
                      <a:pt x="2759" y="255"/>
                    </a:lnTo>
                    <a:lnTo>
                      <a:pt x="2769" y="237"/>
                    </a:lnTo>
                    <a:lnTo>
                      <a:pt x="2784" y="223"/>
                    </a:lnTo>
                    <a:lnTo>
                      <a:pt x="2802" y="213"/>
                    </a:lnTo>
                    <a:lnTo>
                      <a:pt x="2823" y="209"/>
                    </a:lnTo>
                    <a:lnTo>
                      <a:pt x="2844" y="210"/>
                    </a:lnTo>
                    <a:lnTo>
                      <a:pt x="2863" y="219"/>
                    </a:lnTo>
                    <a:lnTo>
                      <a:pt x="2880" y="231"/>
                    </a:lnTo>
                    <a:lnTo>
                      <a:pt x="3077" y="428"/>
                    </a:lnTo>
                    <a:lnTo>
                      <a:pt x="3102" y="457"/>
                    </a:lnTo>
                    <a:lnTo>
                      <a:pt x="3121" y="489"/>
                    </a:lnTo>
                    <a:lnTo>
                      <a:pt x="3136" y="524"/>
                    </a:lnTo>
                    <a:lnTo>
                      <a:pt x="3174" y="511"/>
                    </a:lnTo>
                    <a:lnTo>
                      <a:pt x="3173" y="465"/>
                    </a:lnTo>
                    <a:lnTo>
                      <a:pt x="3175" y="425"/>
                    </a:lnTo>
                    <a:lnTo>
                      <a:pt x="3182" y="389"/>
                    </a:lnTo>
                    <a:lnTo>
                      <a:pt x="3194" y="355"/>
                    </a:lnTo>
                    <a:lnTo>
                      <a:pt x="3206" y="326"/>
                    </a:lnTo>
                    <a:lnTo>
                      <a:pt x="3221" y="300"/>
                    </a:lnTo>
                    <a:lnTo>
                      <a:pt x="3239" y="275"/>
                    </a:lnTo>
                    <a:lnTo>
                      <a:pt x="3258" y="251"/>
                    </a:lnTo>
                    <a:lnTo>
                      <a:pt x="3278" y="229"/>
                    </a:lnTo>
                    <a:lnTo>
                      <a:pt x="3299" y="206"/>
                    </a:lnTo>
                    <a:lnTo>
                      <a:pt x="3311" y="190"/>
                    </a:lnTo>
                    <a:lnTo>
                      <a:pt x="3316" y="170"/>
                    </a:lnTo>
                    <a:lnTo>
                      <a:pt x="3317" y="152"/>
                    </a:lnTo>
                    <a:lnTo>
                      <a:pt x="3315" y="132"/>
                    </a:lnTo>
                    <a:lnTo>
                      <a:pt x="3311" y="114"/>
                    </a:lnTo>
                    <a:lnTo>
                      <a:pt x="3305" y="99"/>
                    </a:lnTo>
                    <a:lnTo>
                      <a:pt x="3299" y="86"/>
                    </a:lnTo>
                    <a:lnTo>
                      <a:pt x="3295" y="78"/>
                    </a:lnTo>
                    <a:lnTo>
                      <a:pt x="3292" y="75"/>
                    </a:lnTo>
                    <a:lnTo>
                      <a:pt x="3287" y="59"/>
                    </a:lnTo>
                    <a:lnTo>
                      <a:pt x="3287" y="42"/>
                    </a:lnTo>
                    <a:lnTo>
                      <a:pt x="3292" y="25"/>
                    </a:lnTo>
                    <a:lnTo>
                      <a:pt x="3304" y="11"/>
                    </a:lnTo>
                    <a:lnTo>
                      <a:pt x="3319" y="3"/>
                    </a:lnTo>
                    <a:lnTo>
                      <a:pt x="333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1" name="Freeform 1250"/>
              <p:cNvSpPr>
                <a:spLocks/>
              </p:cNvSpPr>
              <p:nvPr/>
            </p:nvSpPr>
            <p:spPr bwMode="auto">
              <a:xfrm>
                <a:off x="6189663" y="3111500"/>
                <a:ext cx="52388" cy="52387"/>
              </a:xfrm>
              <a:custGeom>
                <a:avLst/>
                <a:gdLst>
                  <a:gd name="T0" fmla="*/ 50 w 99"/>
                  <a:gd name="T1" fmla="*/ 0 h 99"/>
                  <a:gd name="T2" fmla="*/ 63 w 99"/>
                  <a:gd name="T3" fmla="*/ 2 h 99"/>
                  <a:gd name="T4" fmla="*/ 74 w 99"/>
                  <a:gd name="T5" fmla="*/ 7 h 99"/>
                  <a:gd name="T6" fmla="*/ 85 w 99"/>
                  <a:gd name="T7" fmla="*/ 14 h 99"/>
                  <a:gd name="T8" fmla="*/ 94 w 99"/>
                  <a:gd name="T9" fmla="*/ 25 h 99"/>
                  <a:gd name="T10" fmla="*/ 98 w 99"/>
                  <a:gd name="T11" fmla="*/ 36 h 99"/>
                  <a:gd name="T12" fmla="*/ 99 w 99"/>
                  <a:gd name="T13" fmla="*/ 50 h 99"/>
                  <a:gd name="T14" fmla="*/ 98 w 99"/>
                  <a:gd name="T15" fmla="*/ 63 h 99"/>
                  <a:gd name="T16" fmla="*/ 94 w 99"/>
                  <a:gd name="T17" fmla="*/ 74 h 99"/>
                  <a:gd name="T18" fmla="*/ 85 w 99"/>
                  <a:gd name="T19" fmla="*/ 85 h 99"/>
                  <a:gd name="T20" fmla="*/ 75 w 99"/>
                  <a:gd name="T21" fmla="*/ 92 h 99"/>
                  <a:gd name="T22" fmla="*/ 63 w 99"/>
                  <a:gd name="T23" fmla="*/ 98 h 99"/>
                  <a:gd name="T24" fmla="*/ 50 w 99"/>
                  <a:gd name="T25" fmla="*/ 99 h 99"/>
                  <a:gd name="T26" fmla="*/ 38 w 99"/>
                  <a:gd name="T27" fmla="*/ 98 h 99"/>
                  <a:gd name="T28" fmla="*/ 25 w 99"/>
                  <a:gd name="T29" fmla="*/ 92 h 99"/>
                  <a:gd name="T30" fmla="*/ 16 w 99"/>
                  <a:gd name="T31" fmla="*/ 85 h 99"/>
                  <a:gd name="T32" fmla="*/ 7 w 99"/>
                  <a:gd name="T33" fmla="*/ 74 h 99"/>
                  <a:gd name="T34" fmla="*/ 3 w 99"/>
                  <a:gd name="T35" fmla="*/ 63 h 99"/>
                  <a:gd name="T36" fmla="*/ 0 w 99"/>
                  <a:gd name="T37" fmla="*/ 50 h 99"/>
                  <a:gd name="T38" fmla="*/ 3 w 99"/>
                  <a:gd name="T39" fmla="*/ 36 h 99"/>
                  <a:gd name="T40" fmla="*/ 7 w 99"/>
                  <a:gd name="T41" fmla="*/ 25 h 99"/>
                  <a:gd name="T42" fmla="*/ 16 w 99"/>
                  <a:gd name="T43" fmla="*/ 14 h 99"/>
                  <a:gd name="T44" fmla="*/ 25 w 99"/>
                  <a:gd name="T45" fmla="*/ 7 h 99"/>
                  <a:gd name="T46" fmla="*/ 38 w 99"/>
                  <a:gd name="T47" fmla="*/ 2 h 99"/>
                  <a:gd name="T48" fmla="*/ 50 w 99"/>
                  <a:gd name="T49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9" h="99">
                    <a:moveTo>
                      <a:pt x="50" y="0"/>
                    </a:moveTo>
                    <a:lnTo>
                      <a:pt x="63" y="2"/>
                    </a:lnTo>
                    <a:lnTo>
                      <a:pt x="74" y="7"/>
                    </a:lnTo>
                    <a:lnTo>
                      <a:pt x="85" y="14"/>
                    </a:lnTo>
                    <a:lnTo>
                      <a:pt x="94" y="25"/>
                    </a:lnTo>
                    <a:lnTo>
                      <a:pt x="98" y="36"/>
                    </a:lnTo>
                    <a:lnTo>
                      <a:pt x="99" y="50"/>
                    </a:lnTo>
                    <a:lnTo>
                      <a:pt x="98" y="63"/>
                    </a:lnTo>
                    <a:lnTo>
                      <a:pt x="94" y="74"/>
                    </a:lnTo>
                    <a:lnTo>
                      <a:pt x="85" y="85"/>
                    </a:lnTo>
                    <a:lnTo>
                      <a:pt x="75" y="92"/>
                    </a:lnTo>
                    <a:lnTo>
                      <a:pt x="63" y="98"/>
                    </a:lnTo>
                    <a:lnTo>
                      <a:pt x="50" y="99"/>
                    </a:lnTo>
                    <a:lnTo>
                      <a:pt x="38" y="98"/>
                    </a:lnTo>
                    <a:lnTo>
                      <a:pt x="25" y="92"/>
                    </a:lnTo>
                    <a:lnTo>
                      <a:pt x="16" y="85"/>
                    </a:lnTo>
                    <a:lnTo>
                      <a:pt x="7" y="74"/>
                    </a:lnTo>
                    <a:lnTo>
                      <a:pt x="3" y="63"/>
                    </a:lnTo>
                    <a:lnTo>
                      <a:pt x="0" y="50"/>
                    </a:lnTo>
                    <a:lnTo>
                      <a:pt x="3" y="36"/>
                    </a:lnTo>
                    <a:lnTo>
                      <a:pt x="7" y="25"/>
                    </a:lnTo>
                    <a:lnTo>
                      <a:pt x="16" y="14"/>
                    </a:lnTo>
                    <a:lnTo>
                      <a:pt x="25" y="7"/>
                    </a:lnTo>
                    <a:lnTo>
                      <a:pt x="38" y="2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2" name="Freeform 1251"/>
              <p:cNvSpPr>
                <a:spLocks/>
              </p:cNvSpPr>
              <p:nvPr/>
            </p:nvSpPr>
            <p:spPr bwMode="auto">
              <a:xfrm>
                <a:off x="6303963" y="3354388"/>
                <a:ext cx="41275" cy="41275"/>
              </a:xfrm>
              <a:custGeom>
                <a:avLst/>
                <a:gdLst>
                  <a:gd name="T0" fmla="*/ 39 w 79"/>
                  <a:gd name="T1" fmla="*/ 0 h 80"/>
                  <a:gd name="T2" fmla="*/ 54 w 79"/>
                  <a:gd name="T3" fmla="*/ 3 h 80"/>
                  <a:gd name="T4" fmla="*/ 68 w 79"/>
                  <a:gd name="T5" fmla="*/ 12 h 80"/>
                  <a:gd name="T6" fmla="*/ 77 w 79"/>
                  <a:gd name="T7" fmla="*/ 24 h 80"/>
                  <a:gd name="T8" fmla="*/ 79 w 79"/>
                  <a:gd name="T9" fmla="*/ 39 h 80"/>
                  <a:gd name="T10" fmla="*/ 77 w 79"/>
                  <a:gd name="T11" fmla="*/ 55 h 80"/>
                  <a:gd name="T12" fmla="*/ 68 w 79"/>
                  <a:gd name="T13" fmla="*/ 67 h 80"/>
                  <a:gd name="T14" fmla="*/ 54 w 79"/>
                  <a:gd name="T15" fmla="*/ 77 h 80"/>
                  <a:gd name="T16" fmla="*/ 39 w 79"/>
                  <a:gd name="T17" fmla="*/ 80 h 80"/>
                  <a:gd name="T18" fmla="*/ 25 w 79"/>
                  <a:gd name="T19" fmla="*/ 77 h 80"/>
                  <a:gd name="T20" fmla="*/ 11 w 79"/>
                  <a:gd name="T21" fmla="*/ 67 h 80"/>
                  <a:gd name="T22" fmla="*/ 3 w 79"/>
                  <a:gd name="T23" fmla="*/ 55 h 80"/>
                  <a:gd name="T24" fmla="*/ 0 w 79"/>
                  <a:gd name="T25" fmla="*/ 39 h 80"/>
                  <a:gd name="T26" fmla="*/ 3 w 79"/>
                  <a:gd name="T27" fmla="*/ 24 h 80"/>
                  <a:gd name="T28" fmla="*/ 11 w 79"/>
                  <a:gd name="T29" fmla="*/ 12 h 80"/>
                  <a:gd name="T30" fmla="*/ 25 w 79"/>
                  <a:gd name="T31" fmla="*/ 3 h 80"/>
                  <a:gd name="T32" fmla="*/ 39 w 79"/>
                  <a:gd name="T3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9" h="80">
                    <a:moveTo>
                      <a:pt x="39" y="0"/>
                    </a:moveTo>
                    <a:lnTo>
                      <a:pt x="54" y="3"/>
                    </a:lnTo>
                    <a:lnTo>
                      <a:pt x="68" y="12"/>
                    </a:lnTo>
                    <a:lnTo>
                      <a:pt x="77" y="24"/>
                    </a:lnTo>
                    <a:lnTo>
                      <a:pt x="79" y="39"/>
                    </a:lnTo>
                    <a:lnTo>
                      <a:pt x="77" y="55"/>
                    </a:lnTo>
                    <a:lnTo>
                      <a:pt x="68" y="67"/>
                    </a:lnTo>
                    <a:lnTo>
                      <a:pt x="54" y="77"/>
                    </a:lnTo>
                    <a:lnTo>
                      <a:pt x="39" y="80"/>
                    </a:lnTo>
                    <a:lnTo>
                      <a:pt x="25" y="77"/>
                    </a:lnTo>
                    <a:lnTo>
                      <a:pt x="11" y="67"/>
                    </a:lnTo>
                    <a:lnTo>
                      <a:pt x="3" y="55"/>
                    </a:lnTo>
                    <a:lnTo>
                      <a:pt x="0" y="39"/>
                    </a:lnTo>
                    <a:lnTo>
                      <a:pt x="3" y="24"/>
                    </a:lnTo>
                    <a:lnTo>
                      <a:pt x="11" y="12"/>
                    </a:lnTo>
                    <a:lnTo>
                      <a:pt x="25" y="3"/>
                    </a:lnTo>
                    <a:lnTo>
                      <a:pt x="3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3" name="Freeform 1252"/>
              <p:cNvSpPr>
                <a:spLocks/>
              </p:cNvSpPr>
              <p:nvPr/>
            </p:nvSpPr>
            <p:spPr bwMode="auto">
              <a:xfrm>
                <a:off x="6408738" y="3354388"/>
                <a:ext cx="41275" cy="41275"/>
              </a:xfrm>
              <a:custGeom>
                <a:avLst/>
                <a:gdLst>
                  <a:gd name="T0" fmla="*/ 39 w 78"/>
                  <a:gd name="T1" fmla="*/ 0 h 80"/>
                  <a:gd name="T2" fmla="*/ 55 w 78"/>
                  <a:gd name="T3" fmla="*/ 3 h 80"/>
                  <a:gd name="T4" fmla="*/ 67 w 78"/>
                  <a:gd name="T5" fmla="*/ 12 h 80"/>
                  <a:gd name="T6" fmla="*/ 75 w 78"/>
                  <a:gd name="T7" fmla="*/ 25 h 80"/>
                  <a:gd name="T8" fmla="*/ 78 w 78"/>
                  <a:gd name="T9" fmla="*/ 39 h 80"/>
                  <a:gd name="T10" fmla="*/ 75 w 78"/>
                  <a:gd name="T11" fmla="*/ 55 h 80"/>
                  <a:gd name="T12" fmla="*/ 67 w 78"/>
                  <a:gd name="T13" fmla="*/ 67 h 80"/>
                  <a:gd name="T14" fmla="*/ 55 w 78"/>
                  <a:gd name="T15" fmla="*/ 77 h 80"/>
                  <a:gd name="T16" fmla="*/ 39 w 78"/>
                  <a:gd name="T17" fmla="*/ 80 h 80"/>
                  <a:gd name="T18" fmla="*/ 24 w 78"/>
                  <a:gd name="T19" fmla="*/ 77 h 80"/>
                  <a:gd name="T20" fmla="*/ 11 w 78"/>
                  <a:gd name="T21" fmla="*/ 67 h 80"/>
                  <a:gd name="T22" fmla="*/ 3 w 78"/>
                  <a:gd name="T23" fmla="*/ 55 h 80"/>
                  <a:gd name="T24" fmla="*/ 0 w 78"/>
                  <a:gd name="T25" fmla="*/ 39 h 80"/>
                  <a:gd name="T26" fmla="*/ 3 w 78"/>
                  <a:gd name="T27" fmla="*/ 25 h 80"/>
                  <a:gd name="T28" fmla="*/ 11 w 78"/>
                  <a:gd name="T29" fmla="*/ 12 h 80"/>
                  <a:gd name="T30" fmla="*/ 24 w 78"/>
                  <a:gd name="T31" fmla="*/ 3 h 80"/>
                  <a:gd name="T32" fmla="*/ 39 w 78"/>
                  <a:gd name="T3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8" h="80">
                    <a:moveTo>
                      <a:pt x="39" y="0"/>
                    </a:moveTo>
                    <a:lnTo>
                      <a:pt x="55" y="3"/>
                    </a:lnTo>
                    <a:lnTo>
                      <a:pt x="67" y="12"/>
                    </a:lnTo>
                    <a:lnTo>
                      <a:pt x="75" y="25"/>
                    </a:lnTo>
                    <a:lnTo>
                      <a:pt x="78" y="39"/>
                    </a:lnTo>
                    <a:lnTo>
                      <a:pt x="75" y="55"/>
                    </a:lnTo>
                    <a:lnTo>
                      <a:pt x="67" y="67"/>
                    </a:lnTo>
                    <a:lnTo>
                      <a:pt x="55" y="77"/>
                    </a:lnTo>
                    <a:lnTo>
                      <a:pt x="39" y="80"/>
                    </a:lnTo>
                    <a:lnTo>
                      <a:pt x="24" y="77"/>
                    </a:lnTo>
                    <a:lnTo>
                      <a:pt x="11" y="67"/>
                    </a:lnTo>
                    <a:lnTo>
                      <a:pt x="3" y="55"/>
                    </a:lnTo>
                    <a:lnTo>
                      <a:pt x="0" y="39"/>
                    </a:lnTo>
                    <a:lnTo>
                      <a:pt x="3" y="25"/>
                    </a:lnTo>
                    <a:lnTo>
                      <a:pt x="11" y="12"/>
                    </a:lnTo>
                    <a:lnTo>
                      <a:pt x="24" y="3"/>
                    </a:lnTo>
                    <a:lnTo>
                      <a:pt x="3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Freeform 1253"/>
              <p:cNvSpPr>
                <a:spLocks/>
              </p:cNvSpPr>
              <p:nvPr/>
            </p:nvSpPr>
            <p:spPr bwMode="auto">
              <a:xfrm>
                <a:off x="6505576" y="3111500"/>
                <a:ext cx="52388" cy="52387"/>
              </a:xfrm>
              <a:custGeom>
                <a:avLst/>
                <a:gdLst>
                  <a:gd name="T0" fmla="*/ 50 w 99"/>
                  <a:gd name="T1" fmla="*/ 0 h 99"/>
                  <a:gd name="T2" fmla="*/ 63 w 99"/>
                  <a:gd name="T3" fmla="*/ 2 h 99"/>
                  <a:gd name="T4" fmla="*/ 74 w 99"/>
                  <a:gd name="T5" fmla="*/ 7 h 99"/>
                  <a:gd name="T6" fmla="*/ 85 w 99"/>
                  <a:gd name="T7" fmla="*/ 14 h 99"/>
                  <a:gd name="T8" fmla="*/ 95 w 99"/>
                  <a:gd name="T9" fmla="*/ 31 h 99"/>
                  <a:gd name="T10" fmla="*/ 99 w 99"/>
                  <a:gd name="T11" fmla="*/ 50 h 99"/>
                  <a:gd name="T12" fmla="*/ 95 w 99"/>
                  <a:gd name="T13" fmla="*/ 69 h 99"/>
                  <a:gd name="T14" fmla="*/ 85 w 99"/>
                  <a:gd name="T15" fmla="*/ 85 h 99"/>
                  <a:gd name="T16" fmla="*/ 74 w 99"/>
                  <a:gd name="T17" fmla="*/ 92 h 99"/>
                  <a:gd name="T18" fmla="*/ 63 w 99"/>
                  <a:gd name="T19" fmla="*/ 98 h 99"/>
                  <a:gd name="T20" fmla="*/ 50 w 99"/>
                  <a:gd name="T21" fmla="*/ 99 h 99"/>
                  <a:gd name="T22" fmla="*/ 37 w 99"/>
                  <a:gd name="T23" fmla="*/ 98 h 99"/>
                  <a:gd name="T24" fmla="*/ 25 w 99"/>
                  <a:gd name="T25" fmla="*/ 92 h 99"/>
                  <a:gd name="T26" fmla="*/ 16 w 99"/>
                  <a:gd name="T27" fmla="*/ 85 h 99"/>
                  <a:gd name="T28" fmla="*/ 5 w 99"/>
                  <a:gd name="T29" fmla="*/ 69 h 99"/>
                  <a:gd name="T30" fmla="*/ 0 w 99"/>
                  <a:gd name="T31" fmla="*/ 50 h 99"/>
                  <a:gd name="T32" fmla="*/ 5 w 99"/>
                  <a:gd name="T33" fmla="*/ 31 h 99"/>
                  <a:gd name="T34" fmla="*/ 16 w 99"/>
                  <a:gd name="T35" fmla="*/ 14 h 99"/>
                  <a:gd name="T36" fmla="*/ 25 w 99"/>
                  <a:gd name="T37" fmla="*/ 7 h 99"/>
                  <a:gd name="T38" fmla="*/ 37 w 99"/>
                  <a:gd name="T39" fmla="*/ 2 h 99"/>
                  <a:gd name="T40" fmla="*/ 50 w 99"/>
                  <a:gd name="T41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9" h="99">
                    <a:moveTo>
                      <a:pt x="50" y="0"/>
                    </a:moveTo>
                    <a:lnTo>
                      <a:pt x="63" y="2"/>
                    </a:lnTo>
                    <a:lnTo>
                      <a:pt x="74" y="7"/>
                    </a:lnTo>
                    <a:lnTo>
                      <a:pt x="85" y="14"/>
                    </a:lnTo>
                    <a:lnTo>
                      <a:pt x="95" y="31"/>
                    </a:lnTo>
                    <a:lnTo>
                      <a:pt x="99" y="50"/>
                    </a:lnTo>
                    <a:lnTo>
                      <a:pt x="95" y="69"/>
                    </a:lnTo>
                    <a:lnTo>
                      <a:pt x="85" y="85"/>
                    </a:lnTo>
                    <a:lnTo>
                      <a:pt x="74" y="92"/>
                    </a:lnTo>
                    <a:lnTo>
                      <a:pt x="63" y="98"/>
                    </a:lnTo>
                    <a:lnTo>
                      <a:pt x="50" y="99"/>
                    </a:lnTo>
                    <a:lnTo>
                      <a:pt x="37" y="98"/>
                    </a:lnTo>
                    <a:lnTo>
                      <a:pt x="25" y="92"/>
                    </a:lnTo>
                    <a:lnTo>
                      <a:pt x="16" y="85"/>
                    </a:lnTo>
                    <a:lnTo>
                      <a:pt x="5" y="69"/>
                    </a:lnTo>
                    <a:lnTo>
                      <a:pt x="0" y="50"/>
                    </a:lnTo>
                    <a:lnTo>
                      <a:pt x="5" y="31"/>
                    </a:lnTo>
                    <a:lnTo>
                      <a:pt x="16" y="14"/>
                    </a:lnTo>
                    <a:lnTo>
                      <a:pt x="25" y="7"/>
                    </a:lnTo>
                    <a:lnTo>
                      <a:pt x="37" y="2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29" name="도넛 28"/>
            <p:cNvSpPr/>
            <p:nvPr/>
          </p:nvSpPr>
          <p:spPr>
            <a:xfrm>
              <a:off x="5678217" y="2449913"/>
              <a:ext cx="1217735" cy="1217735"/>
            </a:xfrm>
            <a:prstGeom prst="donut">
              <a:avLst>
                <a:gd name="adj" fmla="val 3424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132009" y="1858165"/>
            <a:ext cx="5161783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dirty="0">
                <a:solidFill>
                  <a:schemeClr val="bg1"/>
                </a:solidFill>
              </a:rPr>
              <a:t>&lt;</a:t>
            </a:r>
            <a:r>
              <a:rPr lang="ko-KR" altLang="en-US" dirty="0">
                <a:solidFill>
                  <a:schemeClr val="bg1"/>
                </a:solidFill>
              </a:rPr>
              <a:t>추가 및 수정한 코드</a:t>
            </a:r>
            <a:r>
              <a:rPr lang="en-US" altLang="ko-KR" dirty="0">
                <a:solidFill>
                  <a:schemeClr val="bg1"/>
                </a:solidFill>
              </a:rPr>
              <a:t>&gt;</a:t>
            </a:r>
          </a:p>
          <a:p>
            <a:pPr algn="l"/>
            <a:endParaRPr lang="en-US" altLang="ko-KR" dirty="0">
              <a:solidFill>
                <a:schemeClr val="bg1"/>
              </a:solidFill>
            </a:endParaRPr>
          </a:p>
          <a:p>
            <a:pPr algn="l"/>
            <a:r>
              <a:rPr lang="en-US" altLang="ko-KR" dirty="0">
                <a:solidFill>
                  <a:schemeClr val="bg1"/>
                </a:solidFill>
              </a:rPr>
              <a:t>#include &lt;</a:t>
            </a:r>
            <a:r>
              <a:rPr lang="en-US" altLang="ko-KR" dirty="0" err="1">
                <a:solidFill>
                  <a:schemeClr val="bg1"/>
                </a:solidFill>
              </a:rPr>
              <a:t>mpi.h</a:t>
            </a:r>
            <a:r>
              <a:rPr lang="en-US" altLang="ko-KR" dirty="0">
                <a:solidFill>
                  <a:schemeClr val="bg1"/>
                </a:solidFill>
              </a:rPr>
              <a:t>&gt;</a:t>
            </a:r>
          </a:p>
          <a:p>
            <a:pPr algn="l"/>
            <a:endParaRPr lang="en-US" altLang="ko-KR" sz="200" dirty="0">
              <a:solidFill>
                <a:schemeClr val="bg1"/>
              </a:solidFill>
            </a:endParaRPr>
          </a:p>
          <a:p>
            <a:pPr algn="l"/>
            <a:r>
              <a:rPr lang="en-US" altLang="ko-KR" dirty="0">
                <a:solidFill>
                  <a:schemeClr val="bg1"/>
                </a:solidFill>
              </a:rPr>
              <a:t>char **</a:t>
            </a:r>
            <a:r>
              <a:rPr lang="en-US" altLang="ko-KR" dirty="0" err="1">
                <a:solidFill>
                  <a:schemeClr val="bg1"/>
                </a:solidFill>
              </a:rPr>
              <a:t>argv</a:t>
            </a:r>
            <a:r>
              <a:rPr lang="en-US" altLang="ko-KR" dirty="0">
                <a:solidFill>
                  <a:schemeClr val="bg1"/>
                </a:solidFill>
              </a:rPr>
              <a:t> → char* </a:t>
            </a:r>
            <a:r>
              <a:rPr lang="en-US" altLang="ko-KR" dirty="0" err="1">
                <a:solidFill>
                  <a:schemeClr val="bg1"/>
                </a:solidFill>
              </a:rPr>
              <a:t>argv</a:t>
            </a:r>
            <a:r>
              <a:rPr lang="en-US" altLang="ko-KR" dirty="0">
                <a:solidFill>
                  <a:schemeClr val="bg1"/>
                </a:solidFill>
              </a:rPr>
              <a:t>[]</a:t>
            </a:r>
          </a:p>
          <a:p>
            <a:pPr algn="l"/>
            <a:endParaRPr lang="en-US" altLang="ko-KR" sz="500" dirty="0">
              <a:solidFill>
                <a:schemeClr val="bg1"/>
              </a:solidFill>
            </a:endParaRPr>
          </a:p>
          <a:p>
            <a:pPr algn="l"/>
            <a:r>
              <a:rPr lang="en-US" altLang="ko-KR" dirty="0" err="1">
                <a:solidFill>
                  <a:schemeClr val="bg1"/>
                </a:solidFill>
              </a:rPr>
              <a:t>MPI_Init</a:t>
            </a:r>
            <a:r>
              <a:rPr lang="en-US" altLang="ko-KR" dirty="0">
                <a:solidFill>
                  <a:schemeClr val="bg1"/>
                </a:solidFill>
              </a:rPr>
              <a:t>(&amp;</a:t>
            </a:r>
            <a:r>
              <a:rPr lang="en-US" altLang="ko-KR" dirty="0" err="1">
                <a:solidFill>
                  <a:schemeClr val="bg1"/>
                </a:solidFill>
              </a:rPr>
              <a:t>argc</a:t>
            </a:r>
            <a:r>
              <a:rPr lang="en-US" altLang="ko-KR" dirty="0">
                <a:solidFill>
                  <a:schemeClr val="bg1"/>
                </a:solidFill>
              </a:rPr>
              <a:t>, &amp;</a:t>
            </a:r>
            <a:r>
              <a:rPr lang="en-US" altLang="ko-KR" dirty="0" err="1">
                <a:solidFill>
                  <a:schemeClr val="bg1"/>
                </a:solidFill>
              </a:rPr>
              <a:t>argv</a:t>
            </a:r>
            <a:r>
              <a:rPr lang="en-US" altLang="ko-KR" dirty="0">
                <a:solidFill>
                  <a:schemeClr val="bg1"/>
                </a:solidFill>
              </a:rPr>
              <a:t>);</a:t>
            </a:r>
          </a:p>
          <a:p>
            <a:pPr algn="l"/>
            <a:endParaRPr lang="en-US" altLang="ko-KR" sz="500" dirty="0">
              <a:solidFill>
                <a:schemeClr val="bg1"/>
              </a:solidFill>
            </a:endParaRPr>
          </a:p>
          <a:p>
            <a:pPr algn="l"/>
            <a:r>
              <a:rPr lang="en-US" altLang="ko-KR" dirty="0" err="1">
                <a:solidFill>
                  <a:schemeClr val="bg1"/>
                </a:solidFill>
              </a:rPr>
              <a:t>MPI_Comm_rank</a:t>
            </a:r>
            <a:r>
              <a:rPr lang="en-US" altLang="ko-KR" dirty="0">
                <a:solidFill>
                  <a:schemeClr val="bg1"/>
                </a:solidFill>
              </a:rPr>
              <a:t>(MPI_COMM_WORLD, &amp;</a:t>
            </a:r>
            <a:r>
              <a:rPr lang="en-US" altLang="ko-KR" dirty="0" err="1">
                <a:solidFill>
                  <a:schemeClr val="bg1"/>
                </a:solidFill>
              </a:rPr>
              <a:t>my_rank</a:t>
            </a:r>
            <a:r>
              <a:rPr lang="en-US" altLang="ko-KR" dirty="0">
                <a:solidFill>
                  <a:schemeClr val="bg1"/>
                </a:solidFill>
              </a:rPr>
              <a:t>);</a:t>
            </a:r>
          </a:p>
          <a:p>
            <a:pPr algn="l"/>
            <a:endParaRPr lang="en-US" altLang="ko-KR" sz="500" dirty="0">
              <a:solidFill>
                <a:schemeClr val="bg1"/>
              </a:solidFill>
            </a:endParaRPr>
          </a:p>
          <a:p>
            <a:r>
              <a:rPr lang="en-US" altLang="ko-KR" dirty="0" err="1">
                <a:solidFill>
                  <a:schemeClr val="bg1"/>
                </a:solidFill>
              </a:rPr>
              <a:t>MPI_Comm_size</a:t>
            </a:r>
            <a:r>
              <a:rPr lang="en-US" altLang="ko-KR" dirty="0">
                <a:solidFill>
                  <a:schemeClr val="bg1"/>
                </a:solidFill>
              </a:rPr>
              <a:t>(MPI_COMM_WORLD, &amp;</a:t>
            </a:r>
            <a:r>
              <a:rPr lang="en-US" altLang="ko-KR" dirty="0" err="1">
                <a:solidFill>
                  <a:schemeClr val="bg1"/>
                </a:solidFill>
              </a:rPr>
              <a:t>num_procs</a:t>
            </a:r>
            <a:r>
              <a:rPr lang="en-US" altLang="ko-KR" dirty="0">
                <a:solidFill>
                  <a:schemeClr val="bg1"/>
                </a:solidFill>
              </a:rPr>
              <a:t>);</a:t>
            </a:r>
          </a:p>
          <a:p>
            <a:endParaRPr lang="en-US" altLang="ko-KR" sz="500" dirty="0">
              <a:solidFill>
                <a:schemeClr val="bg1"/>
              </a:solidFill>
            </a:endParaRPr>
          </a:p>
          <a:p>
            <a:pPr algn="l"/>
            <a:r>
              <a:rPr lang="en-US" altLang="ko-KR" dirty="0" err="1">
                <a:solidFill>
                  <a:schemeClr val="bg1"/>
                </a:solidFill>
              </a:rPr>
              <a:t>MPI_Finalize</a:t>
            </a:r>
            <a:r>
              <a:rPr lang="en-US" altLang="ko-KR" dirty="0">
                <a:solidFill>
                  <a:schemeClr val="bg1"/>
                </a:solidFill>
              </a:rPr>
              <a:t>();</a:t>
            </a:r>
          </a:p>
          <a:p>
            <a:pPr algn="l"/>
            <a:endParaRPr lang="en-US" altLang="ko-KR" sz="500" dirty="0">
              <a:solidFill>
                <a:schemeClr val="bg1"/>
              </a:solidFill>
            </a:endParaRPr>
          </a:p>
          <a:p>
            <a:pPr algn="l"/>
            <a:r>
              <a:rPr lang="ko-KR" altLang="en-US" dirty="0">
                <a:solidFill>
                  <a:schemeClr val="bg1"/>
                </a:solidFill>
              </a:rPr>
              <a:t>주석처리를 해제한 뒤 </a:t>
            </a:r>
            <a:r>
              <a:rPr lang="en-US" altLang="ko-KR" dirty="0" err="1">
                <a:solidFill>
                  <a:schemeClr val="bg1"/>
                </a:solidFill>
              </a:rPr>
              <a:t>MPI_Gather</a:t>
            </a:r>
            <a:r>
              <a:rPr lang="en-US" altLang="ko-KR" dirty="0">
                <a:solidFill>
                  <a:schemeClr val="bg1"/>
                </a:solidFill>
              </a:rPr>
              <a:t>(&amp;result, 1, </a:t>
            </a:r>
            <a:r>
              <a:rPr lang="en-US" altLang="ko-KR" dirty="0" err="1">
                <a:solidFill>
                  <a:schemeClr val="bg1"/>
                </a:solidFill>
              </a:rPr>
              <a:t>mpi_type</a:t>
            </a:r>
            <a:r>
              <a:rPr lang="en-US" altLang="ko-KR" dirty="0">
                <a:solidFill>
                  <a:schemeClr val="bg1"/>
                </a:solidFill>
              </a:rPr>
              <a:t>, collection, 1, </a:t>
            </a:r>
            <a:r>
              <a:rPr lang="en-US" altLang="ko-KR" dirty="0" err="1">
                <a:solidFill>
                  <a:schemeClr val="bg1"/>
                </a:solidFill>
              </a:rPr>
              <a:t>mpi_type</a:t>
            </a:r>
            <a:r>
              <a:rPr lang="en-US" altLang="ko-KR" dirty="0">
                <a:solidFill>
                  <a:schemeClr val="bg1"/>
                </a:solidFill>
              </a:rPr>
              <a:t>, 0, MPI_COMM_WORLD); </a:t>
            </a:r>
            <a:r>
              <a:rPr lang="ko-KR" altLang="en-US" dirty="0">
                <a:solidFill>
                  <a:schemeClr val="bg1"/>
                </a:solidFill>
              </a:rPr>
              <a:t>로 수정함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32009" y="334740"/>
            <a:ext cx="3563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Project2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4939" y="1521067"/>
            <a:ext cx="4783015" cy="47830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3289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0" name="이등변 삼각형 2239"/>
          <p:cNvSpPr/>
          <p:nvPr/>
        </p:nvSpPr>
        <p:spPr>
          <a:xfrm>
            <a:off x="6011148" y="100484"/>
            <a:ext cx="1203569" cy="954593"/>
          </a:xfrm>
          <a:prstGeom prst="triangle">
            <a:avLst/>
          </a:prstGeom>
          <a:solidFill>
            <a:srgbClr val="222222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02" name="자유형 1301"/>
          <p:cNvSpPr/>
          <p:nvPr/>
        </p:nvSpPr>
        <p:spPr>
          <a:xfrm>
            <a:off x="0" y="0"/>
            <a:ext cx="6794939" cy="1055077"/>
          </a:xfrm>
          <a:custGeom>
            <a:avLst/>
            <a:gdLst>
              <a:gd name="connsiteX0" fmla="*/ 0 w 6794939"/>
              <a:gd name="connsiteY0" fmla="*/ 0 h 1198179"/>
              <a:gd name="connsiteX1" fmla="*/ 299546 w 6794939"/>
              <a:gd name="connsiteY1" fmla="*/ 0 h 1198179"/>
              <a:gd name="connsiteX2" fmla="*/ 1418897 w 6794939"/>
              <a:gd name="connsiteY2" fmla="*/ 0 h 1198179"/>
              <a:gd name="connsiteX3" fmla="*/ 6794939 w 6794939"/>
              <a:gd name="connsiteY3" fmla="*/ 0 h 1198179"/>
              <a:gd name="connsiteX4" fmla="*/ 6495394 w 6794939"/>
              <a:gd name="connsiteY4" fmla="*/ 1198179 h 1198179"/>
              <a:gd name="connsiteX5" fmla="*/ 1418897 w 6794939"/>
              <a:gd name="connsiteY5" fmla="*/ 1198179 h 1198179"/>
              <a:gd name="connsiteX6" fmla="*/ 1 w 6794939"/>
              <a:gd name="connsiteY6" fmla="*/ 1198179 h 1198179"/>
              <a:gd name="connsiteX7" fmla="*/ 0 w 6794939"/>
              <a:gd name="connsiteY7" fmla="*/ 1198179 h 1198179"/>
              <a:gd name="connsiteX0" fmla="*/ 0 w 6794939"/>
              <a:gd name="connsiteY0" fmla="*/ 0 h 1213945"/>
              <a:gd name="connsiteX1" fmla="*/ 299546 w 6794939"/>
              <a:gd name="connsiteY1" fmla="*/ 0 h 1213945"/>
              <a:gd name="connsiteX2" fmla="*/ 1418897 w 6794939"/>
              <a:gd name="connsiteY2" fmla="*/ 0 h 1213945"/>
              <a:gd name="connsiteX3" fmla="*/ 6794939 w 6794939"/>
              <a:gd name="connsiteY3" fmla="*/ 0 h 1213945"/>
              <a:gd name="connsiteX4" fmla="*/ 5990898 w 6794939"/>
              <a:gd name="connsiteY4" fmla="*/ 1213945 h 1213945"/>
              <a:gd name="connsiteX5" fmla="*/ 1418897 w 6794939"/>
              <a:gd name="connsiteY5" fmla="*/ 1198179 h 1213945"/>
              <a:gd name="connsiteX6" fmla="*/ 1 w 6794939"/>
              <a:gd name="connsiteY6" fmla="*/ 1198179 h 1213945"/>
              <a:gd name="connsiteX7" fmla="*/ 0 w 6794939"/>
              <a:gd name="connsiteY7" fmla="*/ 1198179 h 1213945"/>
              <a:gd name="connsiteX8" fmla="*/ 0 w 6794939"/>
              <a:gd name="connsiteY8" fmla="*/ 0 h 1213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94939" h="1213945">
                <a:moveTo>
                  <a:pt x="0" y="0"/>
                </a:moveTo>
                <a:lnTo>
                  <a:pt x="299546" y="0"/>
                </a:lnTo>
                <a:lnTo>
                  <a:pt x="1418897" y="0"/>
                </a:lnTo>
                <a:lnTo>
                  <a:pt x="6794939" y="0"/>
                </a:lnTo>
                <a:lnTo>
                  <a:pt x="5990898" y="1213945"/>
                </a:lnTo>
                <a:lnTo>
                  <a:pt x="1418897" y="1198179"/>
                </a:lnTo>
                <a:lnTo>
                  <a:pt x="1" y="1198179"/>
                </a:lnTo>
                <a:lnTo>
                  <a:pt x="0" y="119817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그룹 26"/>
          <p:cNvGrpSpPr/>
          <p:nvPr/>
        </p:nvGrpSpPr>
        <p:grpSpPr>
          <a:xfrm>
            <a:off x="278268" y="265928"/>
            <a:ext cx="507741" cy="507741"/>
            <a:chOff x="5678217" y="2449913"/>
            <a:chExt cx="1217735" cy="121773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28" name="그룹 27"/>
            <p:cNvGrpSpPr/>
            <p:nvPr/>
          </p:nvGrpSpPr>
          <p:grpSpPr>
            <a:xfrm>
              <a:off x="5941315" y="2685790"/>
              <a:ext cx="691539" cy="744098"/>
              <a:chOff x="4529138" y="2538413"/>
              <a:chExt cx="2255838" cy="2427287"/>
            </a:xfrm>
            <a:solidFill>
              <a:schemeClr val="bg1"/>
            </a:solidFill>
          </p:grpSpPr>
          <p:sp>
            <p:nvSpPr>
              <p:cNvPr id="30" name="Freeform 1249"/>
              <p:cNvSpPr>
                <a:spLocks noEditPoints="1"/>
              </p:cNvSpPr>
              <p:nvPr/>
            </p:nvSpPr>
            <p:spPr bwMode="auto">
              <a:xfrm>
                <a:off x="4529138" y="2538413"/>
                <a:ext cx="2255838" cy="2427287"/>
              </a:xfrm>
              <a:custGeom>
                <a:avLst/>
                <a:gdLst>
                  <a:gd name="T0" fmla="*/ 604 w 4263"/>
                  <a:gd name="T1" fmla="*/ 2155 h 4586"/>
                  <a:gd name="T2" fmla="*/ 183 w 4263"/>
                  <a:gd name="T3" fmla="*/ 2535 h 4586"/>
                  <a:gd name="T4" fmla="*/ 242 w 4263"/>
                  <a:gd name="T5" fmla="*/ 3430 h 4586"/>
                  <a:gd name="T6" fmla="*/ 416 w 4263"/>
                  <a:gd name="T7" fmla="*/ 3706 h 4586"/>
                  <a:gd name="T8" fmla="*/ 519 w 4263"/>
                  <a:gd name="T9" fmla="*/ 3009 h 4586"/>
                  <a:gd name="T10" fmla="*/ 752 w 4263"/>
                  <a:gd name="T11" fmla="*/ 2564 h 4586"/>
                  <a:gd name="T12" fmla="*/ 838 w 4263"/>
                  <a:gd name="T13" fmla="*/ 2217 h 4586"/>
                  <a:gd name="T14" fmla="*/ 2766 w 4263"/>
                  <a:gd name="T15" fmla="*/ 2072 h 4586"/>
                  <a:gd name="T16" fmla="*/ 2259 w 4263"/>
                  <a:gd name="T17" fmla="*/ 2089 h 4586"/>
                  <a:gd name="T18" fmla="*/ 1225 w 4263"/>
                  <a:gd name="T19" fmla="*/ 2302 h 4586"/>
                  <a:gd name="T20" fmla="*/ 954 w 4263"/>
                  <a:gd name="T21" fmla="*/ 2786 h 4586"/>
                  <a:gd name="T22" fmla="*/ 1014 w 4263"/>
                  <a:gd name="T23" fmla="*/ 3552 h 4586"/>
                  <a:gd name="T24" fmla="*/ 1227 w 4263"/>
                  <a:gd name="T25" fmla="*/ 4363 h 4586"/>
                  <a:gd name="T26" fmla="*/ 1409 w 4263"/>
                  <a:gd name="T27" fmla="*/ 3336 h 4586"/>
                  <a:gd name="T28" fmla="*/ 1713 w 4263"/>
                  <a:gd name="T29" fmla="*/ 3069 h 4586"/>
                  <a:gd name="T30" fmla="*/ 1831 w 4263"/>
                  <a:gd name="T31" fmla="*/ 2822 h 4586"/>
                  <a:gd name="T32" fmla="*/ 2830 w 4263"/>
                  <a:gd name="T33" fmla="*/ 3364 h 4586"/>
                  <a:gd name="T34" fmla="*/ 3141 w 4263"/>
                  <a:gd name="T35" fmla="*/ 3402 h 4586"/>
                  <a:gd name="T36" fmla="*/ 3379 w 4263"/>
                  <a:gd name="T37" fmla="*/ 1883 h 4586"/>
                  <a:gd name="T38" fmla="*/ 3337 w 4263"/>
                  <a:gd name="T39" fmla="*/ 1526 h 4586"/>
                  <a:gd name="T40" fmla="*/ 3565 w 4263"/>
                  <a:gd name="T41" fmla="*/ 1739 h 4586"/>
                  <a:gd name="T42" fmla="*/ 3533 w 4263"/>
                  <a:gd name="T43" fmla="*/ 1474 h 4586"/>
                  <a:gd name="T44" fmla="*/ 2900 w 4263"/>
                  <a:gd name="T45" fmla="*/ 1194 h 4586"/>
                  <a:gd name="T46" fmla="*/ 3005 w 4263"/>
                  <a:gd name="T47" fmla="*/ 853 h 4586"/>
                  <a:gd name="T48" fmla="*/ 3131 w 4263"/>
                  <a:gd name="T49" fmla="*/ 1391 h 4586"/>
                  <a:gd name="T50" fmla="*/ 3595 w 4263"/>
                  <a:gd name="T51" fmla="*/ 1408 h 4586"/>
                  <a:gd name="T52" fmla="*/ 3940 w 4263"/>
                  <a:gd name="T53" fmla="*/ 1164 h 4586"/>
                  <a:gd name="T54" fmla="*/ 3939 w 4263"/>
                  <a:gd name="T55" fmla="*/ 760 h 4586"/>
                  <a:gd name="T56" fmla="*/ 3483 w 4263"/>
                  <a:gd name="T57" fmla="*/ 1392 h 4586"/>
                  <a:gd name="T58" fmla="*/ 3989 w 4263"/>
                  <a:gd name="T59" fmla="*/ 587 h 4586"/>
                  <a:gd name="T60" fmla="*/ 2873 w 4263"/>
                  <a:gd name="T61" fmla="*/ 546 h 4586"/>
                  <a:gd name="T62" fmla="*/ 2972 w 4263"/>
                  <a:gd name="T63" fmla="*/ 532 h 4586"/>
                  <a:gd name="T64" fmla="*/ 3312 w 4263"/>
                  <a:gd name="T65" fmla="*/ 343 h 4586"/>
                  <a:gd name="T66" fmla="*/ 3699 w 4263"/>
                  <a:gd name="T67" fmla="*/ 488 h 4586"/>
                  <a:gd name="T68" fmla="*/ 3645 w 4263"/>
                  <a:gd name="T69" fmla="*/ 231 h 4586"/>
                  <a:gd name="T70" fmla="*/ 3554 w 4263"/>
                  <a:gd name="T71" fmla="*/ 47 h 4586"/>
                  <a:gd name="T72" fmla="*/ 3830 w 4263"/>
                  <a:gd name="T73" fmla="*/ 368 h 4586"/>
                  <a:gd name="T74" fmla="*/ 4124 w 4263"/>
                  <a:gd name="T75" fmla="*/ 219 h 4586"/>
                  <a:gd name="T76" fmla="*/ 4249 w 4263"/>
                  <a:gd name="T77" fmla="*/ 642 h 4586"/>
                  <a:gd name="T78" fmla="*/ 4070 w 4263"/>
                  <a:gd name="T79" fmla="*/ 1242 h 4586"/>
                  <a:gd name="T80" fmla="*/ 3471 w 4263"/>
                  <a:gd name="T81" fmla="*/ 4518 h 4586"/>
                  <a:gd name="T82" fmla="*/ 2695 w 4263"/>
                  <a:gd name="T83" fmla="*/ 4513 h 4586"/>
                  <a:gd name="T84" fmla="*/ 1884 w 4263"/>
                  <a:gd name="T85" fmla="*/ 3044 h 4586"/>
                  <a:gd name="T86" fmla="*/ 1199 w 4263"/>
                  <a:gd name="T87" fmla="*/ 4586 h 4586"/>
                  <a:gd name="T88" fmla="*/ 1064 w 4263"/>
                  <a:gd name="T89" fmla="*/ 4344 h 4586"/>
                  <a:gd name="T90" fmla="*/ 866 w 4263"/>
                  <a:gd name="T91" fmla="*/ 3572 h 4586"/>
                  <a:gd name="T92" fmla="*/ 768 w 4263"/>
                  <a:gd name="T93" fmla="*/ 2719 h 4586"/>
                  <a:gd name="T94" fmla="*/ 661 w 4263"/>
                  <a:gd name="T95" fmla="*/ 3175 h 4586"/>
                  <a:gd name="T96" fmla="*/ 472 w 4263"/>
                  <a:gd name="T97" fmla="*/ 3849 h 4586"/>
                  <a:gd name="T98" fmla="*/ 101 w 4263"/>
                  <a:gd name="T99" fmla="*/ 3916 h 4586"/>
                  <a:gd name="T100" fmla="*/ 78 w 4263"/>
                  <a:gd name="T101" fmla="*/ 3773 h 4586"/>
                  <a:gd name="T102" fmla="*/ 99 w 4263"/>
                  <a:gd name="T103" fmla="*/ 3473 h 4586"/>
                  <a:gd name="T104" fmla="*/ 23 w 4263"/>
                  <a:gd name="T105" fmla="*/ 2557 h 4586"/>
                  <a:gd name="T106" fmla="*/ 441 w 4263"/>
                  <a:gd name="T107" fmla="*/ 2046 h 4586"/>
                  <a:gd name="T108" fmla="*/ 883 w 4263"/>
                  <a:gd name="T109" fmla="*/ 2070 h 4586"/>
                  <a:gd name="T110" fmla="*/ 1416 w 4263"/>
                  <a:gd name="T111" fmla="*/ 2085 h 4586"/>
                  <a:gd name="T112" fmla="*/ 2489 w 4263"/>
                  <a:gd name="T113" fmla="*/ 1664 h 4586"/>
                  <a:gd name="T114" fmla="*/ 2728 w 4263"/>
                  <a:gd name="T115" fmla="*/ 606 h 4586"/>
                  <a:gd name="T116" fmla="*/ 2880 w 4263"/>
                  <a:gd name="T117" fmla="*/ 231 h 4586"/>
                  <a:gd name="T118" fmla="*/ 3221 w 4263"/>
                  <a:gd name="T119" fmla="*/ 300 h 4586"/>
                  <a:gd name="T120" fmla="*/ 3299 w 4263"/>
                  <a:gd name="T121" fmla="*/ 86 h 45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263" h="4586">
                    <a:moveTo>
                      <a:pt x="1638" y="3368"/>
                    </a:moveTo>
                    <a:lnTo>
                      <a:pt x="1603" y="3394"/>
                    </a:lnTo>
                    <a:lnTo>
                      <a:pt x="1568" y="3416"/>
                    </a:lnTo>
                    <a:lnTo>
                      <a:pt x="1536" y="3437"/>
                    </a:lnTo>
                    <a:lnTo>
                      <a:pt x="1507" y="3452"/>
                    </a:lnTo>
                    <a:lnTo>
                      <a:pt x="1483" y="3466"/>
                    </a:lnTo>
                    <a:lnTo>
                      <a:pt x="1483" y="4439"/>
                    </a:lnTo>
                    <a:lnTo>
                      <a:pt x="1569" y="4439"/>
                    </a:lnTo>
                    <a:lnTo>
                      <a:pt x="1638" y="3368"/>
                    </a:lnTo>
                    <a:close/>
                    <a:moveTo>
                      <a:pt x="650" y="2153"/>
                    </a:moveTo>
                    <a:lnTo>
                      <a:pt x="604" y="2155"/>
                    </a:lnTo>
                    <a:lnTo>
                      <a:pt x="565" y="2162"/>
                    </a:lnTo>
                    <a:lnTo>
                      <a:pt x="523" y="2174"/>
                    </a:lnTo>
                    <a:lnTo>
                      <a:pt x="480" y="2191"/>
                    </a:lnTo>
                    <a:lnTo>
                      <a:pt x="434" y="2214"/>
                    </a:lnTo>
                    <a:lnTo>
                      <a:pt x="390" y="2242"/>
                    </a:lnTo>
                    <a:lnTo>
                      <a:pt x="346" y="2277"/>
                    </a:lnTo>
                    <a:lnTo>
                      <a:pt x="305" y="2318"/>
                    </a:lnTo>
                    <a:lnTo>
                      <a:pt x="267" y="2365"/>
                    </a:lnTo>
                    <a:lnTo>
                      <a:pt x="234" y="2418"/>
                    </a:lnTo>
                    <a:lnTo>
                      <a:pt x="206" y="2475"/>
                    </a:lnTo>
                    <a:lnTo>
                      <a:pt x="183" y="2535"/>
                    </a:lnTo>
                    <a:lnTo>
                      <a:pt x="167" y="2601"/>
                    </a:lnTo>
                    <a:lnTo>
                      <a:pt x="156" y="2669"/>
                    </a:lnTo>
                    <a:lnTo>
                      <a:pt x="149" y="2741"/>
                    </a:lnTo>
                    <a:lnTo>
                      <a:pt x="149" y="2819"/>
                    </a:lnTo>
                    <a:lnTo>
                      <a:pt x="154" y="2900"/>
                    </a:lnTo>
                    <a:lnTo>
                      <a:pt x="165" y="2984"/>
                    </a:lnTo>
                    <a:lnTo>
                      <a:pt x="181" y="3073"/>
                    </a:lnTo>
                    <a:lnTo>
                      <a:pt x="202" y="3172"/>
                    </a:lnTo>
                    <a:lnTo>
                      <a:pt x="218" y="3265"/>
                    </a:lnTo>
                    <a:lnTo>
                      <a:pt x="232" y="3350"/>
                    </a:lnTo>
                    <a:lnTo>
                      <a:pt x="242" y="3430"/>
                    </a:lnTo>
                    <a:lnTo>
                      <a:pt x="250" y="3502"/>
                    </a:lnTo>
                    <a:lnTo>
                      <a:pt x="255" y="3568"/>
                    </a:lnTo>
                    <a:lnTo>
                      <a:pt x="255" y="3628"/>
                    </a:lnTo>
                    <a:lnTo>
                      <a:pt x="253" y="3681"/>
                    </a:lnTo>
                    <a:lnTo>
                      <a:pt x="248" y="3729"/>
                    </a:lnTo>
                    <a:lnTo>
                      <a:pt x="239" y="3771"/>
                    </a:lnTo>
                    <a:lnTo>
                      <a:pt x="274" y="3767"/>
                    </a:lnTo>
                    <a:lnTo>
                      <a:pt x="312" y="3759"/>
                    </a:lnTo>
                    <a:lnTo>
                      <a:pt x="348" y="3746"/>
                    </a:lnTo>
                    <a:lnTo>
                      <a:pt x="384" y="3729"/>
                    </a:lnTo>
                    <a:lnTo>
                      <a:pt x="416" y="3706"/>
                    </a:lnTo>
                    <a:lnTo>
                      <a:pt x="444" y="3678"/>
                    </a:lnTo>
                    <a:lnTo>
                      <a:pt x="468" y="3644"/>
                    </a:lnTo>
                    <a:lnTo>
                      <a:pt x="486" y="3607"/>
                    </a:lnTo>
                    <a:lnTo>
                      <a:pt x="498" y="3564"/>
                    </a:lnTo>
                    <a:lnTo>
                      <a:pt x="507" y="3515"/>
                    </a:lnTo>
                    <a:lnTo>
                      <a:pt x="509" y="3462"/>
                    </a:lnTo>
                    <a:lnTo>
                      <a:pt x="509" y="3353"/>
                    </a:lnTo>
                    <a:lnTo>
                      <a:pt x="511" y="3254"/>
                    </a:lnTo>
                    <a:lnTo>
                      <a:pt x="512" y="3164"/>
                    </a:lnTo>
                    <a:lnTo>
                      <a:pt x="515" y="3083"/>
                    </a:lnTo>
                    <a:lnTo>
                      <a:pt x="519" y="3009"/>
                    </a:lnTo>
                    <a:lnTo>
                      <a:pt x="525" y="2943"/>
                    </a:lnTo>
                    <a:lnTo>
                      <a:pt x="532" y="2885"/>
                    </a:lnTo>
                    <a:lnTo>
                      <a:pt x="541" y="2832"/>
                    </a:lnTo>
                    <a:lnTo>
                      <a:pt x="554" y="2783"/>
                    </a:lnTo>
                    <a:lnTo>
                      <a:pt x="571" y="2737"/>
                    </a:lnTo>
                    <a:lnTo>
                      <a:pt x="590" y="2697"/>
                    </a:lnTo>
                    <a:lnTo>
                      <a:pt x="614" y="2660"/>
                    </a:lnTo>
                    <a:lnTo>
                      <a:pt x="642" y="2630"/>
                    </a:lnTo>
                    <a:lnTo>
                      <a:pt x="674" y="2603"/>
                    </a:lnTo>
                    <a:lnTo>
                      <a:pt x="710" y="2582"/>
                    </a:lnTo>
                    <a:lnTo>
                      <a:pt x="752" y="2564"/>
                    </a:lnTo>
                    <a:lnTo>
                      <a:pt x="798" y="2552"/>
                    </a:lnTo>
                    <a:lnTo>
                      <a:pt x="849" y="2542"/>
                    </a:lnTo>
                    <a:lnTo>
                      <a:pt x="872" y="2481"/>
                    </a:lnTo>
                    <a:lnTo>
                      <a:pt x="895" y="2424"/>
                    </a:lnTo>
                    <a:lnTo>
                      <a:pt x="924" y="2372"/>
                    </a:lnTo>
                    <a:lnTo>
                      <a:pt x="957" y="2325"/>
                    </a:lnTo>
                    <a:lnTo>
                      <a:pt x="940" y="2305"/>
                    </a:lnTo>
                    <a:lnTo>
                      <a:pt x="919" y="2284"/>
                    </a:lnTo>
                    <a:lnTo>
                      <a:pt x="895" y="2262"/>
                    </a:lnTo>
                    <a:lnTo>
                      <a:pt x="869" y="2238"/>
                    </a:lnTo>
                    <a:lnTo>
                      <a:pt x="838" y="2217"/>
                    </a:lnTo>
                    <a:lnTo>
                      <a:pt x="806" y="2198"/>
                    </a:lnTo>
                    <a:lnTo>
                      <a:pt x="771" y="2180"/>
                    </a:lnTo>
                    <a:lnTo>
                      <a:pt x="732" y="2166"/>
                    </a:lnTo>
                    <a:lnTo>
                      <a:pt x="692" y="2157"/>
                    </a:lnTo>
                    <a:lnTo>
                      <a:pt x="650" y="2153"/>
                    </a:lnTo>
                    <a:close/>
                    <a:moveTo>
                      <a:pt x="3068" y="1586"/>
                    </a:moveTo>
                    <a:lnTo>
                      <a:pt x="2836" y="2033"/>
                    </a:lnTo>
                    <a:lnTo>
                      <a:pt x="2823" y="2050"/>
                    </a:lnTo>
                    <a:lnTo>
                      <a:pt x="2806" y="2063"/>
                    </a:lnTo>
                    <a:lnTo>
                      <a:pt x="2787" y="2071"/>
                    </a:lnTo>
                    <a:lnTo>
                      <a:pt x="2766" y="2072"/>
                    </a:lnTo>
                    <a:lnTo>
                      <a:pt x="2760" y="2072"/>
                    </a:lnTo>
                    <a:lnTo>
                      <a:pt x="2744" y="2072"/>
                    </a:lnTo>
                    <a:lnTo>
                      <a:pt x="2720" y="2071"/>
                    </a:lnTo>
                    <a:lnTo>
                      <a:pt x="2686" y="2071"/>
                    </a:lnTo>
                    <a:lnTo>
                      <a:pt x="2645" y="2071"/>
                    </a:lnTo>
                    <a:lnTo>
                      <a:pt x="2596" y="2072"/>
                    </a:lnTo>
                    <a:lnTo>
                      <a:pt x="2540" y="2072"/>
                    </a:lnTo>
                    <a:lnTo>
                      <a:pt x="2478" y="2075"/>
                    </a:lnTo>
                    <a:lnTo>
                      <a:pt x="2411" y="2078"/>
                    </a:lnTo>
                    <a:lnTo>
                      <a:pt x="2337" y="2083"/>
                    </a:lnTo>
                    <a:lnTo>
                      <a:pt x="2259" y="2089"/>
                    </a:lnTo>
                    <a:lnTo>
                      <a:pt x="2175" y="2096"/>
                    </a:lnTo>
                    <a:lnTo>
                      <a:pt x="2089" y="2106"/>
                    </a:lnTo>
                    <a:lnTo>
                      <a:pt x="2000" y="2117"/>
                    </a:lnTo>
                    <a:lnTo>
                      <a:pt x="1906" y="2131"/>
                    </a:lnTo>
                    <a:lnTo>
                      <a:pt x="1812" y="2146"/>
                    </a:lnTo>
                    <a:lnTo>
                      <a:pt x="1716" y="2166"/>
                    </a:lnTo>
                    <a:lnTo>
                      <a:pt x="1617" y="2187"/>
                    </a:lnTo>
                    <a:lnTo>
                      <a:pt x="1519" y="2210"/>
                    </a:lnTo>
                    <a:lnTo>
                      <a:pt x="1420" y="2238"/>
                    </a:lnTo>
                    <a:lnTo>
                      <a:pt x="1321" y="2269"/>
                    </a:lnTo>
                    <a:lnTo>
                      <a:pt x="1225" y="2302"/>
                    </a:lnTo>
                    <a:lnTo>
                      <a:pt x="1179" y="2323"/>
                    </a:lnTo>
                    <a:lnTo>
                      <a:pt x="1139" y="2350"/>
                    </a:lnTo>
                    <a:lnTo>
                      <a:pt x="1104" y="2382"/>
                    </a:lnTo>
                    <a:lnTo>
                      <a:pt x="1072" y="2418"/>
                    </a:lnTo>
                    <a:lnTo>
                      <a:pt x="1044" y="2460"/>
                    </a:lnTo>
                    <a:lnTo>
                      <a:pt x="1021" y="2506"/>
                    </a:lnTo>
                    <a:lnTo>
                      <a:pt x="1001" y="2556"/>
                    </a:lnTo>
                    <a:lnTo>
                      <a:pt x="984" y="2609"/>
                    </a:lnTo>
                    <a:lnTo>
                      <a:pt x="972" y="2665"/>
                    </a:lnTo>
                    <a:lnTo>
                      <a:pt x="961" y="2725"/>
                    </a:lnTo>
                    <a:lnTo>
                      <a:pt x="954" y="2786"/>
                    </a:lnTo>
                    <a:lnTo>
                      <a:pt x="950" y="2850"/>
                    </a:lnTo>
                    <a:lnTo>
                      <a:pt x="947" y="2915"/>
                    </a:lnTo>
                    <a:lnTo>
                      <a:pt x="948" y="2984"/>
                    </a:lnTo>
                    <a:lnTo>
                      <a:pt x="950" y="3051"/>
                    </a:lnTo>
                    <a:lnTo>
                      <a:pt x="954" y="3120"/>
                    </a:lnTo>
                    <a:lnTo>
                      <a:pt x="959" y="3189"/>
                    </a:lnTo>
                    <a:lnTo>
                      <a:pt x="968" y="3258"/>
                    </a:lnTo>
                    <a:lnTo>
                      <a:pt x="976" y="3327"/>
                    </a:lnTo>
                    <a:lnTo>
                      <a:pt x="986" y="3395"/>
                    </a:lnTo>
                    <a:lnTo>
                      <a:pt x="997" y="3460"/>
                    </a:lnTo>
                    <a:lnTo>
                      <a:pt x="1014" y="3552"/>
                    </a:lnTo>
                    <a:lnTo>
                      <a:pt x="1032" y="3643"/>
                    </a:lnTo>
                    <a:lnTo>
                      <a:pt x="1051" y="3731"/>
                    </a:lnTo>
                    <a:lnTo>
                      <a:pt x="1071" y="3817"/>
                    </a:lnTo>
                    <a:lnTo>
                      <a:pt x="1092" y="3901"/>
                    </a:lnTo>
                    <a:lnTo>
                      <a:pt x="1113" y="3982"/>
                    </a:lnTo>
                    <a:lnTo>
                      <a:pt x="1133" y="4058"/>
                    </a:lnTo>
                    <a:lnTo>
                      <a:pt x="1154" y="4131"/>
                    </a:lnTo>
                    <a:lnTo>
                      <a:pt x="1174" y="4198"/>
                    </a:lnTo>
                    <a:lnTo>
                      <a:pt x="1193" y="4259"/>
                    </a:lnTo>
                    <a:lnTo>
                      <a:pt x="1210" y="4315"/>
                    </a:lnTo>
                    <a:lnTo>
                      <a:pt x="1227" y="4363"/>
                    </a:lnTo>
                    <a:lnTo>
                      <a:pt x="1241" y="4404"/>
                    </a:lnTo>
                    <a:lnTo>
                      <a:pt x="1252" y="4439"/>
                    </a:lnTo>
                    <a:lnTo>
                      <a:pt x="1334" y="4439"/>
                    </a:lnTo>
                    <a:lnTo>
                      <a:pt x="1334" y="3419"/>
                    </a:lnTo>
                    <a:lnTo>
                      <a:pt x="1337" y="3398"/>
                    </a:lnTo>
                    <a:lnTo>
                      <a:pt x="1347" y="3378"/>
                    </a:lnTo>
                    <a:lnTo>
                      <a:pt x="1360" y="3363"/>
                    </a:lnTo>
                    <a:lnTo>
                      <a:pt x="1379" y="3352"/>
                    </a:lnTo>
                    <a:lnTo>
                      <a:pt x="1383" y="3349"/>
                    </a:lnTo>
                    <a:lnTo>
                      <a:pt x="1394" y="3345"/>
                    </a:lnTo>
                    <a:lnTo>
                      <a:pt x="1409" y="3336"/>
                    </a:lnTo>
                    <a:lnTo>
                      <a:pt x="1430" y="3325"/>
                    </a:lnTo>
                    <a:lnTo>
                      <a:pt x="1454" y="3311"/>
                    </a:lnTo>
                    <a:lnTo>
                      <a:pt x="1482" y="3296"/>
                    </a:lnTo>
                    <a:lnTo>
                      <a:pt x="1511" y="3276"/>
                    </a:lnTo>
                    <a:lnTo>
                      <a:pt x="1542" y="3254"/>
                    </a:lnTo>
                    <a:lnTo>
                      <a:pt x="1574" y="3229"/>
                    </a:lnTo>
                    <a:lnTo>
                      <a:pt x="1606" y="3203"/>
                    </a:lnTo>
                    <a:lnTo>
                      <a:pt x="1636" y="3172"/>
                    </a:lnTo>
                    <a:lnTo>
                      <a:pt x="1664" y="3140"/>
                    </a:lnTo>
                    <a:lnTo>
                      <a:pt x="1691" y="3106"/>
                    </a:lnTo>
                    <a:lnTo>
                      <a:pt x="1713" y="3069"/>
                    </a:lnTo>
                    <a:lnTo>
                      <a:pt x="1731" y="3030"/>
                    </a:lnTo>
                    <a:lnTo>
                      <a:pt x="1745" y="2989"/>
                    </a:lnTo>
                    <a:lnTo>
                      <a:pt x="1752" y="2946"/>
                    </a:lnTo>
                    <a:lnTo>
                      <a:pt x="1753" y="2900"/>
                    </a:lnTo>
                    <a:lnTo>
                      <a:pt x="1755" y="2882"/>
                    </a:lnTo>
                    <a:lnTo>
                      <a:pt x="1759" y="2865"/>
                    </a:lnTo>
                    <a:lnTo>
                      <a:pt x="1769" y="2850"/>
                    </a:lnTo>
                    <a:lnTo>
                      <a:pt x="1781" y="2837"/>
                    </a:lnTo>
                    <a:lnTo>
                      <a:pt x="1796" y="2828"/>
                    </a:lnTo>
                    <a:lnTo>
                      <a:pt x="1815" y="2822"/>
                    </a:lnTo>
                    <a:lnTo>
                      <a:pt x="1831" y="2822"/>
                    </a:lnTo>
                    <a:lnTo>
                      <a:pt x="1849" y="2825"/>
                    </a:lnTo>
                    <a:lnTo>
                      <a:pt x="2546" y="3051"/>
                    </a:lnTo>
                    <a:lnTo>
                      <a:pt x="2550" y="3051"/>
                    </a:lnTo>
                    <a:lnTo>
                      <a:pt x="2600" y="3074"/>
                    </a:lnTo>
                    <a:lnTo>
                      <a:pt x="2647" y="3102"/>
                    </a:lnTo>
                    <a:lnTo>
                      <a:pt x="2691" y="3136"/>
                    </a:lnTo>
                    <a:lnTo>
                      <a:pt x="2728" y="3175"/>
                    </a:lnTo>
                    <a:lnTo>
                      <a:pt x="2762" y="3217"/>
                    </a:lnTo>
                    <a:lnTo>
                      <a:pt x="2791" y="3263"/>
                    </a:lnTo>
                    <a:lnTo>
                      <a:pt x="2813" y="3313"/>
                    </a:lnTo>
                    <a:lnTo>
                      <a:pt x="2830" y="3364"/>
                    </a:lnTo>
                    <a:lnTo>
                      <a:pt x="2840" y="3419"/>
                    </a:lnTo>
                    <a:lnTo>
                      <a:pt x="2844" y="3474"/>
                    </a:lnTo>
                    <a:lnTo>
                      <a:pt x="2844" y="4439"/>
                    </a:lnTo>
                    <a:lnTo>
                      <a:pt x="3011" y="4439"/>
                    </a:lnTo>
                    <a:lnTo>
                      <a:pt x="3040" y="3470"/>
                    </a:lnTo>
                    <a:lnTo>
                      <a:pt x="3044" y="3446"/>
                    </a:lnTo>
                    <a:lnTo>
                      <a:pt x="3056" y="3427"/>
                    </a:lnTo>
                    <a:lnTo>
                      <a:pt x="3072" y="3410"/>
                    </a:lnTo>
                    <a:lnTo>
                      <a:pt x="3093" y="3400"/>
                    </a:lnTo>
                    <a:lnTo>
                      <a:pt x="3117" y="3398"/>
                    </a:lnTo>
                    <a:lnTo>
                      <a:pt x="3141" y="3402"/>
                    </a:lnTo>
                    <a:lnTo>
                      <a:pt x="3160" y="3413"/>
                    </a:lnTo>
                    <a:lnTo>
                      <a:pt x="3175" y="3430"/>
                    </a:lnTo>
                    <a:lnTo>
                      <a:pt x="3185" y="3451"/>
                    </a:lnTo>
                    <a:lnTo>
                      <a:pt x="3189" y="3474"/>
                    </a:lnTo>
                    <a:lnTo>
                      <a:pt x="3160" y="4439"/>
                    </a:lnTo>
                    <a:lnTo>
                      <a:pt x="3329" y="4439"/>
                    </a:lnTo>
                    <a:lnTo>
                      <a:pt x="3551" y="1898"/>
                    </a:lnTo>
                    <a:lnTo>
                      <a:pt x="3521" y="1902"/>
                    </a:lnTo>
                    <a:lnTo>
                      <a:pt x="3490" y="1904"/>
                    </a:lnTo>
                    <a:lnTo>
                      <a:pt x="3434" y="1898"/>
                    </a:lnTo>
                    <a:lnTo>
                      <a:pt x="3379" y="1883"/>
                    </a:lnTo>
                    <a:lnTo>
                      <a:pt x="3324" y="1858"/>
                    </a:lnTo>
                    <a:lnTo>
                      <a:pt x="3270" y="1821"/>
                    </a:lnTo>
                    <a:lnTo>
                      <a:pt x="3217" y="1777"/>
                    </a:lnTo>
                    <a:lnTo>
                      <a:pt x="3166" y="1723"/>
                    </a:lnTo>
                    <a:lnTo>
                      <a:pt x="3117" y="1658"/>
                    </a:lnTo>
                    <a:lnTo>
                      <a:pt x="3068" y="1586"/>
                    </a:lnTo>
                    <a:close/>
                    <a:moveTo>
                      <a:pt x="3493" y="1472"/>
                    </a:moveTo>
                    <a:lnTo>
                      <a:pt x="3447" y="1474"/>
                    </a:lnTo>
                    <a:lnTo>
                      <a:pt x="3407" y="1486"/>
                    </a:lnTo>
                    <a:lnTo>
                      <a:pt x="3369" y="1502"/>
                    </a:lnTo>
                    <a:lnTo>
                      <a:pt x="3337" y="1526"/>
                    </a:lnTo>
                    <a:lnTo>
                      <a:pt x="3311" y="1554"/>
                    </a:lnTo>
                    <a:lnTo>
                      <a:pt x="3291" y="1587"/>
                    </a:lnTo>
                    <a:lnTo>
                      <a:pt x="3278" y="1625"/>
                    </a:lnTo>
                    <a:lnTo>
                      <a:pt x="3315" y="1663"/>
                    </a:lnTo>
                    <a:lnTo>
                      <a:pt x="3351" y="1696"/>
                    </a:lnTo>
                    <a:lnTo>
                      <a:pt x="3386" y="1721"/>
                    </a:lnTo>
                    <a:lnTo>
                      <a:pt x="3422" y="1739"/>
                    </a:lnTo>
                    <a:lnTo>
                      <a:pt x="3457" y="1752"/>
                    </a:lnTo>
                    <a:lnTo>
                      <a:pt x="3490" y="1755"/>
                    </a:lnTo>
                    <a:lnTo>
                      <a:pt x="3528" y="1752"/>
                    </a:lnTo>
                    <a:lnTo>
                      <a:pt x="3565" y="1739"/>
                    </a:lnTo>
                    <a:lnTo>
                      <a:pt x="3603" y="1721"/>
                    </a:lnTo>
                    <a:lnTo>
                      <a:pt x="3638" y="1696"/>
                    </a:lnTo>
                    <a:lnTo>
                      <a:pt x="3674" y="1665"/>
                    </a:lnTo>
                    <a:lnTo>
                      <a:pt x="3707" y="1631"/>
                    </a:lnTo>
                    <a:lnTo>
                      <a:pt x="3698" y="1596"/>
                    </a:lnTo>
                    <a:lnTo>
                      <a:pt x="3681" y="1565"/>
                    </a:lnTo>
                    <a:lnTo>
                      <a:pt x="3660" y="1539"/>
                    </a:lnTo>
                    <a:lnTo>
                      <a:pt x="3635" y="1515"/>
                    </a:lnTo>
                    <a:lnTo>
                      <a:pt x="3604" y="1497"/>
                    </a:lnTo>
                    <a:lnTo>
                      <a:pt x="3570" y="1483"/>
                    </a:lnTo>
                    <a:lnTo>
                      <a:pt x="3533" y="1474"/>
                    </a:lnTo>
                    <a:lnTo>
                      <a:pt x="3493" y="1472"/>
                    </a:lnTo>
                    <a:close/>
                    <a:moveTo>
                      <a:pt x="2880" y="1118"/>
                    </a:moveTo>
                    <a:lnTo>
                      <a:pt x="2588" y="1677"/>
                    </a:lnTo>
                    <a:lnTo>
                      <a:pt x="2588" y="1923"/>
                    </a:lnTo>
                    <a:lnTo>
                      <a:pt x="2642" y="1922"/>
                    </a:lnTo>
                    <a:lnTo>
                      <a:pt x="2688" y="1922"/>
                    </a:lnTo>
                    <a:lnTo>
                      <a:pt x="2725" y="1923"/>
                    </a:lnTo>
                    <a:lnTo>
                      <a:pt x="2985" y="1427"/>
                    </a:lnTo>
                    <a:lnTo>
                      <a:pt x="2953" y="1349"/>
                    </a:lnTo>
                    <a:lnTo>
                      <a:pt x="2923" y="1272"/>
                    </a:lnTo>
                    <a:lnTo>
                      <a:pt x="2900" y="1194"/>
                    </a:lnTo>
                    <a:lnTo>
                      <a:pt x="2880" y="1118"/>
                    </a:lnTo>
                    <a:close/>
                    <a:moveTo>
                      <a:pt x="3200" y="658"/>
                    </a:moveTo>
                    <a:lnTo>
                      <a:pt x="3155" y="676"/>
                    </a:lnTo>
                    <a:lnTo>
                      <a:pt x="3117" y="695"/>
                    </a:lnTo>
                    <a:lnTo>
                      <a:pt x="3086" y="716"/>
                    </a:lnTo>
                    <a:lnTo>
                      <a:pt x="3061" y="739"/>
                    </a:lnTo>
                    <a:lnTo>
                      <a:pt x="3042" y="762"/>
                    </a:lnTo>
                    <a:lnTo>
                      <a:pt x="3026" y="786"/>
                    </a:lnTo>
                    <a:lnTo>
                      <a:pt x="3017" y="808"/>
                    </a:lnTo>
                    <a:lnTo>
                      <a:pt x="3010" y="831"/>
                    </a:lnTo>
                    <a:lnTo>
                      <a:pt x="3005" y="853"/>
                    </a:lnTo>
                    <a:lnTo>
                      <a:pt x="3003" y="872"/>
                    </a:lnTo>
                    <a:lnTo>
                      <a:pt x="3001" y="889"/>
                    </a:lnTo>
                    <a:lnTo>
                      <a:pt x="3001" y="903"/>
                    </a:lnTo>
                    <a:lnTo>
                      <a:pt x="3004" y="956"/>
                    </a:lnTo>
                    <a:lnTo>
                      <a:pt x="3011" y="1013"/>
                    </a:lnTo>
                    <a:lnTo>
                      <a:pt x="3022" y="1073"/>
                    </a:lnTo>
                    <a:lnTo>
                      <a:pt x="3038" y="1136"/>
                    </a:lnTo>
                    <a:lnTo>
                      <a:pt x="3056" y="1200"/>
                    </a:lnTo>
                    <a:lnTo>
                      <a:pt x="3078" y="1264"/>
                    </a:lnTo>
                    <a:lnTo>
                      <a:pt x="3103" y="1328"/>
                    </a:lnTo>
                    <a:lnTo>
                      <a:pt x="3131" y="1391"/>
                    </a:lnTo>
                    <a:lnTo>
                      <a:pt x="3161" y="1452"/>
                    </a:lnTo>
                    <a:lnTo>
                      <a:pt x="3191" y="1502"/>
                    </a:lnTo>
                    <a:lnTo>
                      <a:pt x="3221" y="1550"/>
                    </a:lnTo>
                    <a:lnTo>
                      <a:pt x="3244" y="1512"/>
                    </a:lnTo>
                    <a:lnTo>
                      <a:pt x="3272" y="1479"/>
                    </a:lnTo>
                    <a:lnTo>
                      <a:pt x="3305" y="1451"/>
                    </a:lnTo>
                    <a:lnTo>
                      <a:pt x="3344" y="1427"/>
                    </a:lnTo>
                    <a:lnTo>
                      <a:pt x="3386" y="1409"/>
                    </a:lnTo>
                    <a:lnTo>
                      <a:pt x="3200" y="658"/>
                    </a:lnTo>
                    <a:close/>
                    <a:moveTo>
                      <a:pt x="3780" y="658"/>
                    </a:moveTo>
                    <a:lnTo>
                      <a:pt x="3595" y="1408"/>
                    </a:lnTo>
                    <a:lnTo>
                      <a:pt x="3639" y="1426"/>
                    </a:lnTo>
                    <a:lnTo>
                      <a:pt x="3680" y="1451"/>
                    </a:lnTo>
                    <a:lnTo>
                      <a:pt x="3714" y="1480"/>
                    </a:lnTo>
                    <a:lnTo>
                      <a:pt x="3742" y="1515"/>
                    </a:lnTo>
                    <a:lnTo>
                      <a:pt x="3766" y="1555"/>
                    </a:lnTo>
                    <a:lnTo>
                      <a:pt x="3802" y="1497"/>
                    </a:lnTo>
                    <a:lnTo>
                      <a:pt x="3836" y="1435"/>
                    </a:lnTo>
                    <a:lnTo>
                      <a:pt x="3866" y="1370"/>
                    </a:lnTo>
                    <a:lnTo>
                      <a:pt x="3894" y="1302"/>
                    </a:lnTo>
                    <a:lnTo>
                      <a:pt x="3919" y="1233"/>
                    </a:lnTo>
                    <a:lnTo>
                      <a:pt x="3940" y="1164"/>
                    </a:lnTo>
                    <a:lnTo>
                      <a:pt x="3955" y="1095"/>
                    </a:lnTo>
                    <a:lnTo>
                      <a:pt x="3968" y="1029"/>
                    </a:lnTo>
                    <a:lnTo>
                      <a:pt x="3976" y="964"/>
                    </a:lnTo>
                    <a:lnTo>
                      <a:pt x="3978" y="903"/>
                    </a:lnTo>
                    <a:lnTo>
                      <a:pt x="3978" y="888"/>
                    </a:lnTo>
                    <a:lnTo>
                      <a:pt x="3978" y="870"/>
                    </a:lnTo>
                    <a:lnTo>
                      <a:pt x="3975" y="850"/>
                    </a:lnTo>
                    <a:lnTo>
                      <a:pt x="3971" y="828"/>
                    </a:lnTo>
                    <a:lnTo>
                      <a:pt x="3964" y="806"/>
                    </a:lnTo>
                    <a:lnTo>
                      <a:pt x="3954" y="782"/>
                    </a:lnTo>
                    <a:lnTo>
                      <a:pt x="3939" y="760"/>
                    </a:lnTo>
                    <a:lnTo>
                      <a:pt x="3919" y="736"/>
                    </a:lnTo>
                    <a:lnTo>
                      <a:pt x="3894" y="714"/>
                    </a:lnTo>
                    <a:lnTo>
                      <a:pt x="3863" y="693"/>
                    </a:lnTo>
                    <a:lnTo>
                      <a:pt x="3826" y="675"/>
                    </a:lnTo>
                    <a:lnTo>
                      <a:pt x="3780" y="658"/>
                    </a:lnTo>
                    <a:close/>
                    <a:moveTo>
                      <a:pt x="3490" y="622"/>
                    </a:moveTo>
                    <a:lnTo>
                      <a:pt x="3436" y="623"/>
                    </a:lnTo>
                    <a:lnTo>
                      <a:pt x="3386" y="626"/>
                    </a:lnTo>
                    <a:lnTo>
                      <a:pt x="3340" y="630"/>
                    </a:lnTo>
                    <a:lnTo>
                      <a:pt x="3297" y="635"/>
                    </a:lnTo>
                    <a:lnTo>
                      <a:pt x="3483" y="1392"/>
                    </a:lnTo>
                    <a:lnTo>
                      <a:pt x="3497" y="1392"/>
                    </a:lnTo>
                    <a:lnTo>
                      <a:pt x="3684" y="635"/>
                    </a:lnTo>
                    <a:lnTo>
                      <a:pt x="3627" y="629"/>
                    </a:lnTo>
                    <a:lnTo>
                      <a:pt x="3561" y="623"/>
                    </a:lnTo>
                    <a:lnTo>
                      <a:pt x="3490" y="622"/>
                    </a:lnTo>
                    <a:close/>
                    <a:moveTo>
                      <a:pt x="4103" y="445"/>
                    </a:moveTo>
                    <a:lnTo>
                      <a:pt x="4015" y="532"/>
                    </a:lnTo>
                    <a:lnTo>
                      <a:pt x="4008" y="542"/>
                    </a:lnTo>
                    <a:lnTo>
                      <a:pt x="4001" y="556"/>
                    </a:lnTo>
                    <a:lnTo>
                      <a:pt x="3994" y="571"/>
                    </a:lnTo>
                    <a:lnTo>
                      <a:pt x="3989" y="587"/>
                    </a:lnTo>
                    <a:lnTo>
                      <a:pt x="3985" y="598"/>
                    </a:lnTo>
                    <a:lnTo>
                      <a:pt x="4022" y="630"/>
                    </a:lnTo>
                    <a:lnTo>
                      <a:pt x="4053" y="665"/>
                    </a:lnTo>
                    <a:lnTo>
                      <a:pt x="4084" y="634"/>
                    </a:lnTo>
                    <a:lnTo>
                      <a:pt x="4099" y="616"/>
                    </a:lnTo>
                    <a:lnTo>
                      <a:pt x="4109" y="594"/>
                    </a:lnTo>
                    <a:lnTo>
                      <a:pt x="4114" y="570"/>
                    </a:lnTo>
                    <a:lnTo>
                      <a:pt x="4114" y="546"/>
                    </a:lnTo>
                    <a:lnTo>
                      <a:pt x="4103" y="445"/>
                    </a:lnTo>
                    <a:close/>
                    <a:moveTo>
                      <a:pt x="2884" y="445"/>
                    </a:moveTo>
                    <a:lnTo>
                      <a:pt x="2873" y="546"/>
                    </a:lnTo>
                    <a:lnTo>
                      <a:pt x="2873" y="570"/>
                    </a:lnTo>
                    <a:lnTo>
                      <a:pt x="2877" y="594"/>
                    </a:lnTo>
                    <a:lnTo>
                      <a:pt x="2888" y="616"/>
                    </a:lnTo>
                    <a:lnTo>
                      <a:pt x="2904" y="634"/>
                    </a:lnTo>
                    <a:lnTo>
                      <a:pt x="2932" y="662"/>
                    </a:lnTo>
                    <a:lnTo>
                      <a:pt x="2964" y="627"/>
                    </a:lnTo>
                    <a:lnTo>
                      <a:pt x="3001" y="595"/>
                    </a:lnTo>
                    <a:lnTo>
                      <a:pt x="2996" y="581"/>
                    </a:lnTo>
                    <a:lnTo>
                      <a:pt x="2989" y="563"/>
                    </a:lnTo>
                    <a:lnTo>
                      <a:pt x="2980" y="545"/>
                    </a:lnTo>
                    <a:lnTo>
                      <a:pt x="2972" y="532"/>
                    </a:lnTo>
                    <a:lnTo>
                      <a:pt x="2884" y="445"/>
                    </a:lnTo>
                    <a:close/>
                    <a:moveTo>
                      <a:pt x="3411" y="107"/>
                    </a:moveTo>
                    <a:lnTo>
                      <a:pt x="3415" y="135"/>
                    </a:lnTo>
                    <a:lnTo>
                      <a:pt x="3416" y="163"/>
                    </a:lnTo>
                    <a:lnTo>
                      <a:pt x="3414" y="191"/>
                    </a:lnTo>
                    <a:lnTo>
                      <a:pt x="3405" y="220"/>
                    </a:lnTo>
                    <a:lnTo>
                      <a:pt x="3391" y="247"/>
                    </a:lnTo>
                    <a:lnTo>
                      <a:pt x="3372" y="273"/>
                    </a:lnTo>
                    <a:lnTo>
                      <a:pt x="3350" y="297"/>
                    </a:lnTo>
                    <a:lnTo>
                      <a:pt x="3329" y="321"/>
                    </a:lnTo>
                    <a:lnTo>
                      <a:pt x="3312" y="343"/>
                    </a:lnTo>
                    <a:lnTo>
                      <a:pt x="3297" y="367"/>
                    </a:lnTo>
                    <a:lnTo>
                      <a:pt x="3285" y="392"/>
                    </a:lnTo>
                    <a:lnTo>
                      <a:pt x="3276" y="421"/>
                    </a:lnTo>
                    <a:lnTo>
                      <a:pt x="3272" y="453"/>
                    </a:lnTo>
                    <a:lnTo>
                      <a:pt x="3270" y="489"/>
                    </a:lnTo>
                    <a:lnTo>
                      <a:pt x="3338" y="481"/>
                    </a:lnTo>
                    <a:lnTo>
                      <a:pt x="3412" y="475"/>
                    </a:lnTo>
                    <a:lnTo>
                      <a:pt x="3490" y="474"/>
                    </a:lnTo>
                    <a:lnTo>
                      <a:pt x="3565" y="475"/>
                    </a:lnTo>
                    <a:lnTo>
                      <a:pt x="3635" y="479"/>
                    </a:lnTo>
                    <a:lnTo>
                      <a:pt x="3699" y="488"/>
                    </a:lnTo>
                    <a:lnTo>
                      <a:pt x="3758" y="499"/>
                    </a:lnTo>
                    <a:lnTo>
                      <a:pt x="3756" y="482"/>
                    </a:lnTo>
                    <a:lnTo>
                      <a:pt x="3752" y="460"/>
                    </a:lnTo>
                    <a:lnTo>
                      <a:pt x="3748" y="436"/>
                    </a:lnTo>
                    <a:lnTo>
                      <a:pt x="3741" y="410"/>
                    </a:lnTo>
                    <a:lnTo>
                      <a:pt x="3731" y="382"/>
                    </a:lnTo>
                    <a:lnTo>
                      <a:pt x="3720" y="351"/>
                    </a:lnTo>
                    <a:lnTo>
                      <a:pt x="3706" y="322"/>
                    </a:lnTo>
                    <a:lnTo>
                      <a:pt x="3688" y="291"/>
                    </a:lnTo>
                    <a:lnTo>
                      <a:pt x="3668" y="261"/>
                    </a:lnTo>
                    <a:lnTo>
                      <a:pt x="3645" y="231"/>
                    </a:lnTo>
                    <a:lnTo>
                      <a:pt x="3617" y="203"/>
                    </a:lnTo>
                    <a:lnTo>
                      <a:pt x="3585" y="178"/>
                    </a:lnTo>
                    <a:lnTo>
                      <a:pt x="3549" y="155"/>
                    </a:lnTo>
                    <a:lnTo>
                      <a:pt x="3508" y="135"/>
                    </a:lnTo>
                    <a:lnTo>
                      <a:pt x="3462" y="118"/>
                    </a:lnTo>
                    <a:lnTo>
                      <a:pt x="3411" y="107"/>
                    </a:lnTo>
                    <a:close/>
                    <a:moveTo>
                      <a:pt x="3337" y="0"/>
                    </a:moveTo>
                    <a:lnTo>
                      <a:pt x="3398" y="6"/>
                    </a:lnTo>
                    <a:lnTo>
                      <a:pt x="3455" y="15"/>
                    </a:lnTo>
                    <a:lnTo>
                      <a:pt x="3507" y="29"/>
                    </a:lnTo>
                    <a:lnTo>
                      <a:pt x="3554" y="47"/>
                    </a:lnTo>
                    <a:lnTo>
                      <a:pt x="3597" y="68"/>
                    </a:lnTo>
                    <a:lnTo>
                      <a:pt x="3635" y="92"/>
                    </a:lnTo>
                    <a:lnTo>
                      <a:pt x="3670" y="118"/>
                    </a:lnTo>
                    <a:lnTo>
                      <a:pt x="3701" y="148"/>
                    </a:lnTo>
                    <a:lnTo>
                      <a:pt x="3728" y="177"/>
                    </a:lnTo>
                    <a:lnTo>
                      <a:pt x="3752" y="209"/>
                    </a:lnTo>
                    <a:lnTo>
                      <a:pt x="3773" y="241"/>
                    </a:lnTo>
                    <a:lnTo>
                      <a:pt x="3791" y="273"/>
                    </a:lnTo>
                    <a:lnTo>
                      <a:pt x="3806" y="305"/>
                    </a:lnTo>
                    <a:lnTo>
                      <a:pt x="3819" y="337"/>
                    </a:lnTo>
                    <a:lnTo>
                      <a:pt x="3830" y="368"/>
                    </a:lnTo>
                    <a:lnTo>
                      <a:pt x="3838" y="397"/>
                    </a:lnTo>
                    <a:lnTo>
                      <a:pt x="3845" y="424"/>
                    </a:lnTo>
                    <a:lnTo>
                      <a:pt x="3850" y="449"/>
                    </a:lnTo>
                    <a:lnTo>
                      <a:pt x="3854" y="471"/>
                    </a:lnTo>
                    <a:lnTo>
                      <a:pt x="3857" y="489"/>
                    </a:lnTo>
                    <a:lnTo>
                      <a:pt x="3858" y="504"/>
                    </a:lnTo>
                    <a:lnTo>
                      <a:pt x="3872" y="477"/>
                    </a:lnTo>
                    <a:lnTo>
                      <a:pt x="3890" y="452"/>
                    </a:lnTo>
                    <a:lnTo>
                      <a:pt x="3911" y="428"/>
                    </a:lnTo>
                    <a:lnTo>
                      <a:pt x="4107" y="231"/>
                    </a:lnTo>
                    <a:lnTo>
                      <a:pt x="4124" y="219"/>
                    </a:lnTo>
                    <a:lnTo>
                      <a:pt x="4143" y="210"/>
                    </a:lnTo>
                    <a:lnTo>
                      <a:pt x="4164" y="209"/>
                    </a:lnTo>
                    <a:lnTo>
                      <a:pt x="4184" y="213"/>
                    </a:lnTo>
                    <a:lnTo>
                      <a:pt x="4203" y="223"/>
                    </a:lnTo>
                    <a:lnTo>
                      <a:pt x="4217" y="237"/>
                    </a:lnTo>
                    <a:lnTo>
                      <a:pt x="4228" y="255"/>
                    </a:lnTo>
                    <a:lnTo>
                      <a:pt x="4234" y="275"/>
                    </a:lnTo>
                    <a:lnTo>
                      <a:pt x="4262" y="530"/>
                    </a:lnTo>
                    <a:lnTo>
                      <a:pt x="4263" y="569"/>
                    </a:lnTo>
                    <a:lnTo>
                      <a:pt x="4259" y="606"/>
                    </a:lnTo>
                    <a:lnTo>
                      <a:pt x="4249" y="642"/>
                    </a:lnTo>
                    <a:lnTo>
                      <a:pt x="4234" y="677"/>
                    </a:lnTo>
                    <a:lnTo>
                      <a:pt x="4213" y="711"/>
                    </a:lnTo>
                    <a:lnTo>
                      <a:pt x="4188" y="740"/>
                    </a:lnTo>
                    <a:lnTo>
                      <a:pt x="4117" y="810"/>
                    </a:lnTo>
                    <a:lnTo>
                      <a:pt x="4124" y="857"/>
                    </a:lnTo>
                    <a:lnTo>
                      <a:pt x="4127" y="903"/>
                    </a:lnTo>
                    <a:lnTo>
                      <a:pt x="4124" y="966"/>
                    </a:lnTo>
                    <a:lnTo>
                      <a:pt x="4117" y="1031"/>
                    </a:lnTo>
                    <a:lnTo>
                      <a:pt x="4106" y="1100"/>
                    </a:lnTo>
                    <a:lnTo>
                      <a:pt x="4091" y="1171"/>
                    </a:lnTo>
                    <a:lnTo>
                      <a:pt x="4070" y="1242"/>
                    </a:lnTo>
                    <a:lnTo>
                      <a:pt x="4047" y="1314"/>
                    </a:lnTo>
                    <a:lnTo>
                      <a:pt x="4021" y="1385"/>
                    </a:lnTo>
                    <a:lnTo>
                      <a:pt x="3990" y="1455"/>
                    </a:lnTo>
                    <a:lnTo>
                      <a:pt x="3958" y="1522"/>
                    </a:lnTo>
                    <a:lnTo>
                      <a:pt x="3919" y="1589"/>
                    </a:lnTo>
                    <a:lnTo>
                      <a:pt x="3880" y="1650"/>
                    </a:lnTo>
                    <a:lnTo>
                      <a:pt x="3838" y="1704"/>
                    </a:lnTo>
                    <a:lnTo>
                      <a:pt x="3797" y="1753"/>
                    </a:lnTo>
                    <a:lnTo>
                      <a:pt x="3752" y="1795"/>
                    </a:lnTo>
                    <a:lnTo>
                      <a:pt x="3706" y="1830"/>
                    </a:lnTo>
                    <a:lnTo>
                      <a:pt x="3471" y="4518"/>
                    </a:lnTo>
                    <a:lnTo>
                      <a:pt x="3467" y="4540"/>
                    </a:lnTo>
                    <a:lnTo>
                      <a:pt x="3455" y="4559"/>
                    </a:lnTo>
                    <a:lnTo>
                      <a:pt x="3439" y="4574"/>
                    </a:lnTo>
                    <a:lnTo>
                      <a:pt x="3419" y="4584"/>
                    </a:lnTo>
                    <a:lnTo>
                      <a:pt x="3397" y="4586"/>
                    </a:lnTo>
                    <a:lnTo>
                      <a:pt x="2769" y="4586"/>
                    </a:lnTo>
                    <a:lnTo>
                      <a:pt x="2745" y="4582"/>
                    </a:lnTo>
                    <a:lnTo>
                      <a:pt x="2725" y="4573"/>
                    </a:lnTo>
                    <a:lnTo>
                      <a:pt x="2709" y="4556"/>
                    </a:lnTo>
                    <a:lnTo>
                      <a:pt x="2699" y="4536"/>
                    </a:lnTo>
                    <a:lnTo>
                      <a:pt x="2695" y="4513"/>
                    </a:lnTo>
                    <a:lnTo>
                      <a:pt x="2695" y="3474"/>
                    </a:lnTo>
                    <a:lnTo>
                      <a:pt x="2691" y="3428"/>
                    </a:lnTo>
                    <a:lnTo>
                      <a:pt x="2681" y="3384"/>
                    </a:lnTo>
                    <a:lnTo>
                      <a:pt x="2664" y="3341"/>
                    </a:lnTo>
                    <a:lnTo>
                      <a:pt x="2641" y="3302"/>
                    </a:lnTo>
                    <a:lnTo>
                      <a:pt x="2613" y="3267"/>
                    </a:lnTo>
                    <a:lnTo>
                      <a:pt x="2579" y="3236"/>
                    </a:lnTo>
                    <a:lnTo>
                      <a:pt x="2542" y="3211"/>
                    </a:lnTo>
                    <a:lnTo>
                      <a:pt x="2500" y="3191"/>
                    </a:lnTo>
                    <a:lnTo>
                      <a:pt x="1895" y="2995"/>
                    </a:lnTo>
                    <a:lnTo>
                      <a:pt x="1884" y="3044"/>
                    </a:lnTo>
                    <a:lnTo>
                      <a:pt x="1867" y="3090"/>
                    </a:lnTo>
                    <a:lnTo>
                      <a:pt x="1848" y="3133"/>
                    </a:lnTo>
                    <a:lnTo>
                      <a:pt x="1823" y="3175"/>
                    </a:lnTo>
                    <a:lnTo>
                      <a:pt x="1796" y="3214"/>
                    </a:lnTo>
                    <a:lnTo>
                      <a:pt x="1714" y="4517"/>
                    </a:lnTo>
                    <a:lnTo>
                      <a:pt x="1709" y="4539"/>
                    </a:lnTo>
                    <a:lnTo>
                      <a:pt x="1698" y="4559"/>
                    </a:lnTo>
                    <a:lnTo>
                      <a:pt x="1682" y="4574"/>
                    </a:lnTo>
                    <a:lnTo>
                      <a:pt x="1663" y="4584"/>
                    </a:lnTo>
                    <a:lnTo>
                      <a:pt x="1639" y="4586"/>
                    </a:lnTo>
                    <a:lnTo>
                      <a:pt x="1199" y="4586"/>
                    </a:lnTo>
                    <a:lnTo>
                      <a:pt x="1177" y="4584"/>
                    </a:lnTo>
                    <a:lnTo>
                      <a:pt x="1156" y="4573"/>
                    </a:lnTo>
                    <a:lnTo>
                      <a:pt x="1140" y="4557"/>
                    </a:lnTo>
                    <a:lnTo>
                      <a:pt x="1129" y="4538"/>
                    </a:lnTo>
                    <a:lnTo>
                      <a:pt x="1126" y="4531"/>
                    </a:lnTo>
                    <a:lnTo>
                      <a:pt x="1121" y="4515"/>
                    </a:lnTo>
                    <a:lnTo>
                      <a:pt x="1114" y="4494"/>
                    </a:lnTo>
                    <a:lnTo>
                      <a:pt x="1104" y="4465"/>
                    </a:lnTo>
                    <a:lnTo>
                      <a:pt x="1092" y="4430"/>
                    </a:lnTo>
                    <a:lnTo>
                      <a:pt x="1079" y="4390"/>
                    </a:lnTo>
                    <a:lnTo>
                      <a:pt x="1064" y="4344"/>
                    </a:lnTo>
                    <a:lnTo>
                      <a:pt x="1047" y="4292"/>
                    </a:lnTo>
                    <a:lnTo>
                      <a:pt x="1030" y="4235"/>
                    </a:lnTo>
                    <a:lnTo>
                      <a:pt x="1012" y="4175"/>
                    </a:lnTo>
                    <a:lnTo>
                      <a:pt x="994" y="4110"/>
                    </a:lnTo>
                    <a:lnTo>
                      <a:pt x="975" y="4042"/>
                    </a:lnTo>
                    <a:lnTo>
                      <a:pt x="955" y="3969"/>
                    </a:lnTo>
                    <a:lnTo>
                      <a:pt x="937" y="3894"/>
                    </a:lnTo>
                    <a:lnTo>
                      <a:pt x="918" y="3816"/>
                    </a:lnTo>
                    <a:lnTo>
                      <a:pt x="899" y="3736"/>
                    </a:lnTo>
                    <a:lnTo>
                      <a:pt x="883" y="3656"/>
                    </a:lnTo>
                    <a:lnTo>
                      <a:pt x="866" y="3572"/>
                    </a:lnTo>
                    <a:lnTo>
                      <a:pt x="851" y="3487"/>
                    </a:lnTo>
                    <a:lnTo>
                      <a:pt x="833" y="3371"/>
                    </a:lnTo>
                    <a:lnTo>
                      <a:pt x="819" y="3260"/>
                    </a:lnTo>
                    <a:lnTo>
                      <a:pt x="807" y="3154"/>
                    </a:lnTo>
                    <a:lnTo>
                      <a:pt x="802" y="3052"/>
                    </a:lnTo>
                    <a:lnTo>
                      <a:pt x="799" y="2956"/>
                    </a:lnTo>
                    <a:lnTo>
                      <a:pt x="801" y="2865"/>
                    </a:lnTo>
                    <a:lnTo>
                      <a:pt x="806" y="2780"/>
                    </a:lnTo>
                    <a:lnTo>
                      <a:pt x="816" y="2699"/>
                    </a:lnTo>
                    <a:lnTo>
                      <a:pt x="791" y="2708"/>
                    </a:lnTo>
                    <a:lnTo>
                      <a:pt x="768" y="2719"/>
                    </a:lnTo>
                    <a:lnTo>
                      <a:pt x="749" y="2733"/>
                    </a:lnTo>
                    <a:lnTo>
                      <a:pt x="732" y="2751"/>
                    </a:lnTo>
                    <a:lnTo>
                      <a:pt x="718" y="2773"/>
                    </a:lnTo>
                    <a:lnTo>
                      <a:pt x="706" y="2801"/>
                    </a:lnTo>
                    <a:lnTo>
                      <a:pt x="695" y="2835"/>
                    </a:lnTo>
                    <a:lnTo>
                      <a:pt x="685" y="2872"/>
                    </a:lnTo>
                    <a:lnTo>
                      <a:pt x="678" y="2918"/>
                    </a:lnTo>
                    <a:lnTo>
                      <a:pt x="672" y="2970"/>
                    </a:lnTo>
                    <a:lnTo>
                      <a:pt x="667" y="3030"/>
                    </a:lnTo>
                    <a:lnTo>
                      <a:pt x="664" y="3098"/>
                    </a:lnTo>
                    <a:lnTo>
                      <a:pt x="661" y="3175"/>
                    </a:lnTo>
                    <a:lnTo>
                      <a:pt x="658" y="3261"/>
                    </a:lnTo>
                    <a:lnTo>
                      <a:pt x="658" y="3356"/>
                    </a:lnTo>
                    <a:lnTo>
                      <a:pt x="657" y="3462"/>
                    </a:lnTo>
                    <a:lnTo>
                      <a:pt x="654" y="3527"/>
                    </a:lnTo>
                    <a:lnTo>
                      <a:pt x="645" y="3589"/>
                    </a:lnTo>
                    <a:lnTo>
                      <a:pt x="629" y="3644"/>
                    </a:lnTo>
                    <a:lnTo>
                      <a:pt x="608" y="3696"/>
                    </a:lnTo>
                    <a:lnTo>
                      <a:pt x="582" y="3742"/>
                    </a:lnTo>
                    <a:lnTo>
                      <a:pt x="548" y="3784"/>
                    </a:lnTo>
                    <a:lnTo>
                      <a:pt x="511" y="3820"/>
                    </a:lnTo>
                    <a:lnTo>
                      <a:pt x="472" y="3849"/>
                    </a:lnTo>
                    <a:lnTo>
                      <a:pt x="430" y="3872"/>
                    </a:lnTo>
                    <a:lnTo>
                      <a:pt x="388" y="3890"/>
                    </a:lnTo>
                    <a:lnTo>
                      <a:pt x="346" y="3902"/>
                    </a:lnTo>
                    <a:lnTo>
                      <a:pt x="305" y="3912"/>
                    </a:lnTo>
                    <a:lnTo>
                      <a:pt x="264" y="3918"/>
                    </a:lnTo>
                    <a:lnTo>
                      <a:pt x="227" y="3920"/>
                    </a:lnTo>
                    <a:lnTo>
                      <a:pt x="192" y="3922"/>
                    </a:lnTo>
                    <a:lnTo>
                      <a:pt x="161" y="3922"/>
                    </a:lnTo>
                    <a:lnTo>
                      <a:pt x="135" y="3919"/>
                    </a:lnTo>
                    <a:lnTo>
                      <a:pt x="115" y="3918"/>
                    </a:lnTo>
                    <a:lnTo>
                      <a:pt x="101" y="3916"/>
                    </a:lnTo>
                    <a:lnTo>
                      <a:pt x="96" y="3915"/>
                    </a:lnTo>
                    <a:lnTo>
                      <a:pt x="73" y="3906"/>
                    </a:lnTo>
                    <a:lnTo>
                      <a:pt x="55" y="3892"/>
                    </a:lnTo>
                    <a:lnTo>
                      <a:pt x="41" y="3874"/>
                    </a:lnTo>
                    <a:lnTo>
                      <a:pt x="34" y="3852"/>
                    </a:lnTo>
                    <a:lnTo>
                      <a:pt x="36" y="3830"/>
                    </a:lnTo>
                    <a:lnTo>
                      <a:pt x="43" y="3807"/>
                    </a:lnTo>
                    <a:lnTo>
                      <a:pt x="55" y="3789"/>
                    </a:lnTo>
                    <a:lnTo>
                      <a:pt x="75" y="3775"/>
                    </a:lnTo>
                    <a:lnTo>
                      <a:pt x="75" y="3775"/>
                    </a:lnTo>
                    <a:lnTo>
                      <a:pt x="78" y="3773"/>
                    </a:lnTo>
                    <a:lnTo>
                      <a:pt x="82" y="3768"/>
                    </a:lnTo>
                    <a:lnTo>
                      <a:pt x="86" y="3761"/>
                    </a:lnTo>
                    <a:lnTo>
                      <a:pt x="90" y="3750"/>
                    </a:lnTo>
                    <a:lnTo>
                      <a:pt x="94" y="3736"/>
                    </a:lnTo>
                    <a:lnTo>
                      <a:pt x="99" y="3718"/>
                    </a:lnTo>
                    <a:lnTo>
                      <a:pt x="103" y="3696"/>
                    </a:lnTo>
                    <a:lnTo>
                      <a:pt x="105" y="3668"/>
                    </a:lnTo>
                    <a:lnTo>
                      <a:pt x="107" y="3635"/>
                    </a:lnTo>
                    <a:lnTo>
                      <a:pt x="107" y="3594"/>
                    </a:lnTo>
                    <a:lnTo>
                      <a:pt x="105" y="3548"/>
                    </a:lnTo>
                    <a:lnTo>
                      <a:pt x="99" y="3473"/>
                    </a:lnTo>
                    <a:lnTo>
                      <a:pt x="89" y="3395"/>
                    </a:lnTo>
                    <a:lnTo>
                      <a:pt x="76" y="3315"/>
                    </a:lnTo>
                    <a:lnTo>
                      <a:pt x="62" y="3239"/>
                    </a:lnTo>
                    <a:lnTo>
                      <a:pt x="50" y="3168"/>
                    </a:lnTo>
                    <a:lnTo>
                      <a:pt x="36" y="3104"/>
                    </a:lnTo>
                    <a:lnTo>
                      <a:pt x="18" y="3002"/>
                    </a:lnTo>
                    <a:lnTo>
                      <a:pt x="5" y="2906"/>
                    </a:lnTo>
                    <a:lnTo>
                      <a:pt x="0" y="2812"/>
                    </a:lnTo>
                    <a:lnTo>
                      <a:pt x="1" y="2723"/>
                    </a:lnTo>
                    <a:lnTo>
                      <a:pt x="9" y="2638"/>
                    </a:lnTo>
                    <a:lnTo>
                      <a:pt x="23" y="2557"/>
                    </a:lnTo>
                    <a:lnTo>
                      <a:pt x="44" y="2482"/>
                    </a:lnTo>
                    <a:lnTo>
                      <a:pt x="72" y="2410"/>
                    </a:lnTo>
                    <a:lnTo>
                      <a:pt x="105" y="2343"/>
                    </a:lnTo>
                    <a:lnTo>
                      <a:pt x="146" y="2279"/>
                    </a:lnTo>
                    <a:lnTo>
                      <a:pt x="186" y="2227"/>
                    </a:lnTo>
                    <a:lnTo>
                      <a:pt x="228" y="2182"/>
                    </a:lnTo>
                    <a:lnTo>
                      <a:pt x="273" y="2145"/>
                    </a:lnTo>
                    <a:lnTo>
                      <a:pt x="316" y="2113"/>
                    </a:lnTo>
                    <a:lnTo>
                      <a:pt x="359" y="2086"/>
                    </a:lnTo>
                    <a:lnTo>
                      <a:pt x="401" y="2064"/>
                    </a:lnTo>
                    <a:lnTo>
                      <a:pt x="441" y="2046"/>
                    </a:lnTo>
                    <a:lnTo>
                      <a:pt x="479" y="2033"/>
                    </a:lnTo>
                    <a:lnTo>
                      <a:pt x="514" y="2022"/>
                    </a:lnTo>
                    <a:lnTo>
                      <a:pt x="543" y="2015"/>
                    </a:lnTo>
                    <a:lnTo>
                      <a:pt x="568" y="2011"/>
                    </a:lnTo>
                    <a:lnTo>
                      <a:pt x="586" y="2008"/>
                    </a:lnTo>
                    <a:lnTo>
                      <a:pt x="643" y="2004"/>
                    </a:lnTo>
                    <a:lnTo>
                      <a:pt x="697" y="2007"/>
                    </a:lnTo>
                    <a:lnTo>
                      <a:pt x="748" y="2017"/>
                    </a:lnTo>
                    <a:lnTo>
                      <a:pt x="796" y="2031"/>
                    </a:lnTo>
                    <a:lnTo>
                      <a:pt x="841" y="2047"/>
                    </a:lnTo>
                    <a:lnTo>
                      <a:pt x="883" y="2070"/>
                    </a:lnTo>
                    <a:lnTo>
                      <a:pt x="922" y="2093"/>
                    </a:lnTo>
                    <a:lnTo>
                      <a:pt x="957" y="2118"/>
                    </a:lnTo>
                    <a:lnTo>
                      <a:pt x="989" y="2145"/>
                    </a:lnTo>
                    <a:lnTo>
                      <a:pt x="1016" y="2171"/>
                    </a:lnTo>
                    <a:lnTo>
                      <a:pt x="1041" y="2198"/>
                    </a:lnTo>
                    <a:lnTo>
                      <a:pt x="1064" y="2221"/>
                    </a:lnTo>
                    <a:lnTo>
                      <a:pt x="1097" y="2199"/>
                    </a:lnTo>
                    <a:lnTo>
                      <a:pt x="1135" y="2180"/>
                    </a:lnTo>
                    <a:lnTo>
                      <a:pt x="1172" y="2164"/>
                    </a:lnTo>
                    <a:lnTo>
                      <a:pt x="1295" y="2121"/>
                    </a:lnTo>
                    <a:lnTo>
                      <a:pt x="1416" y="2085"/>
                    </a:lnTo>
                    <a:lnTo>
                      <a:pt x="1539" y="2053"/>
                    </a:lnTo>
                    <a:lnTo>
                      <a:pt x="1660" y="2025"/>
                    </a:lnTo>
                    <a:lnTo>
                      <a:pt x="1778" y="2001"/>
                    </a:lnTo>
                    <a:lnTo>
                      <a:pt x="1895" y="1982"/>
                    </a:lnTo>
                    <a:lnTo>
                      <a:pt x="2008" y="1965"/>
                    </a:lnTo>
                    <a:lnTo>
                      <a:pt x="2115" y="1952"/>
                    </a:lnTo>
                    <a:lnTo>
                      <a:pt x="2220" y="1943"/>
                    </a:lnTo>
                    <a:lnTo>
                      <a:pt x="2316" y="1934"/>
                    </a:lnTo>
                    <a:lnTo>
                      <a:pt x="2407" y="1929"/>
                    </a:lnTo>
                    <a:lnTo>
                      <a:pt x="2489" y="1926"/>
                    </a:lnTo>
                    <a:lnTo>
                      <a:pt x="2489" y="1664"/>
                    </a:lnTo>
                    <a:lnTo>
                      <a:pt x="2490" y="1651"/>
                    </a:lnTo>
                    <a:lnTo>
                      <a:pt x="2494" y="1640"/>
                    </a:lnTo>
                    <a:lnTo>
                      <a:pt x="2855" y="952"/>
                    </a:lnTo>
                    <a:lnTo>
                      <a:pt x="2854" y="903"/>
                    </a:lnTo>
                    <a:lnTo>
                      <a:pt x="2856" y="853"/>
                    </a:lnTo>
                    <a:lnTo>
                      <a:pt x="2865" y="806"/>
                    </a:lnTo>
                    <a:lnTo>
                      <a:pt x="2799" y="740"/>
                    </a:lnTo>
                    <a:lnTo>
                      <a:pt x="2773" y="711"/>
                    </a:lnTo>
                    <a:lnTo>
                      <a:pt x="2753" y="677"/>
                    </a:lnTo>
                    <a:lnTo>
                      <a:pt x="2738" y="642"/>
                    </a:lnTo>
                    <a:lnTo>
                      <a:pt x="2728" y="606"/>
                    </a:lnTo>
                    <a:lnTo>
                      <a:pt x="2724" y="569"/>
                    </a:lnTo>
                    <a:lnTo>
                      <a:pt x="2725" y="530"/>
                    </a:lnTo>
                    <a:lnTo>
                      <a:pt x="2753" y="275"/>
                    </a:lnTo>
                    <a:lnTo>
                      <a:pt x="2759" y="255"/>
                    </a:lnTo>
                    <a:lnTo>
                      <a:pt x="2769" y="237"/>
                    </a:lnTo>
                    <a:lnTo>
                      <a:pt x="2784" y="223"/>
                    </a:lnTo>
                    <a:lnTo>
                      <a:pt x="2802" y="213"/>
                    </a:lnTo>
                    <a:lnTo>
                      <a:pt x="2823" y="209"/>
                    </a:lnTo>
                    <a:lnTo>
                      <a:pt x="2844" y="210"/>
                    </a:lnTo>
                    <a:lnTo>
                      <a:pt x="2863" y="219"/>
                    </a:lnTo>
                    <a:lnTo>
                      <a:pt x="2880" y="231"/>
                    </a:lnTo>
                    <a:lnTo>
                      <a:pt x="3077" y="428"/>
                    </a:lnTo>
                    <a:lnTo>
                      <a:pt x="3102" y="457"/>
                    </a:lnTo>
                    <a:lnTo>
                      <a:pt x="3121" y="489"/>
                    </a:lnTo>
                    <a:lnTo>
                      <a:pt x="3136" y="524"/>
                    </a:lnTo>
                    <a:lnTo>
                      <a:pt x="3174" y="511"/>
                    </a:lnTo>
                    <a:lnTo>
                      <a:pt x="3173" y="465"/>
                    </a:lnTo>
                    <a:lnTo>
                      <a:pt x="3175" y="425"/>
                    </a:lnTo>
                    <a:lnTo>
                      <a:pt x="3182" y="389"/>
                    </a:lnTo>
                    <a:lnTo>
                      <a:pt x="3194" y="355"/>
                    </a:lnTo>
                    <a:lnTo>
                      <a:pt x="3206" y="326"/>
                    </a:lnTo>
                    <a:lnTo>
                      <a:pt x="3221" y="300"/>
                    </a:lnTo>
                    <a:lnTo>
                      <a:pt x="3239" y="275"/>
                    </a:lnTo>
                    <a:lnTo>
                      <a:pt x="3258" y="251"/>
                    </a:lnTo>
                    <a:lnTo>
                      <a:pt x="3278" y="229"/>
                    </a:lnTo>
                    <a:lnTo>
                      <a:pt x="3299" y="206"/>
                    </a:lnTo>
                    <a:lnTo>
                      <a:pt x="3311" y="190"/>
                    </a:lnTo>
                    <a:lnTo>
                      <a:pt x="3316" y="170"/>
                    </a:lnTo>
                    <a:lnTo>
                      <a:pt x="3317" y="152"/>
                    </a:lnTo>
                    <a:lnTo>
                      <a:pt x="3315" y="132"/>
                    </a:lnTo>
                    <a:lnTo>
                      <a:pt x="3311" y="114"/>
                    </a:lnTo>
                    <a:lnTo>
                      <a:pt x="3305" y="99"/>
                    </a:lnTo>
                    <a:lnTo>
                      <a:pt x="3299" y="86"/>
                    </a:lnTo>
                    <a:lnTo>
                      <a:pt x="3295" y="78"/>
                    </a:lnTo>
                    <a:lnTo>
                      <a:pt x="3292" y="75"/>
                    </a:lnTo>
                    <a:lnTo>
                      <a:pt x="3287" y="59"/>
                    </a:lnTo>
                    <a:lnTo>
                      <a:pt x="3287" y="42"/>
                    </a:lnTo>
                    <a:lnTo>
                      <a:pt x="3292" y="25"/>
                    </a:lnTo>
                    <a:lnTo>
                      <a:pt x="3304" y="11"/>
                    </a:lnTo>
                    <a:lnTo>
                      <a:pt x="3319" y="3"/>
                    </a:lnTo>
                    <a:lnTo>
                      <a:pt x="333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1" name="Freeform 1250"/>
              <p:cNvSpPr>
                <a:spLocks/>
              </p:cNvSpPr>
              <p:nvPr/>
            </p:nvSpPr>
            <p:spPr bwMode="auto">
              <a:xfrm>
                <a:off x="6189663" y="3111500"/>
                <a:ext cx="52388" cy="52387"/>
              </a:xfrm>
              <a:custGeom>
                <a:avLst/>
                <a:gdLst>
                  <a:gd name="T0" fmla="*/ 50 w 99"/>
                  <a:gd name="T1" fmla="*/ 0 h 99"/>
                  <a:gd name="T2" fmla="*/ 63 w 99"/>
                  <a:gd name="T3" fmla="*/ 2 h 99"/>
                  <a:gd name="T4" fmla="*/ 74 w 99"/>
                  <a:gd name="T5" fmla="*/ 7 h 99"/>
                  <a:gd name="T6" fmla="*/ 85 w 99"/>
                  <a:gd name="T7" fmla="*/ 14 h 99"/>
                  <a:gd name="T8" fmla="*/ 94 w 99"/>
                  <a:gd name="T9" fmla="*/ 25 h 99"/>
                  <a:gd name="T10" fmla="*/ 98 w 99"/>
                  <a:gd name="T11" fmla="*/ 36 h 99"/>
                  <a:gd name="T12" fmla="*/ 99 w 99"/>
                  <a:gd name="T13" fmla="*/ 50 h 99"/>
                  <a:gd name="T14" fmla="*/ 98 w 99"/>
                  <a:gd name="T15" fmla="*/ 63 h 99"/>
                  <a:gd name="T16" fmla="*/ 94 w 99"/>
                  <a:gd name="T17" fmla="*/ 74 h 99"/>
                  <a:gd name="T18" fmla="*/ 85 w 99"/>
                  <a:gd name="T19" fmla="*/ 85 h 99"/>
                  <a:gd name="T20" fmla="*/ 75 w 99"/>
                  <a:gd name="T21" fmla="*/ 92 h 99"/>
                  <a:gd name="T22" fmla="*/ 63 w 99"/>
                  <a:gd name="T23" fmla="*/ 98 h 99"/>
                  <a:gd name="T24" fmla="*/ 50 w 99"/>
                  <a:gd name="T25" fmla="*/ 99 h 99"/>
                  <a:gd name="T26" fmla="*/ 38 w 99"/>
                  <a:gd name="T27" fmla="*/ 98 h 99"/>
                  <a:gd name="T28" fmla="*/ 25 w 99"/>
                  <a:gd name="T29" fmla="*/ 92 h 99"/>
                  <a:gd name="T30" fmla="*/ 16 w 99"/>
                  <a:gd name="T31" fmla="*/ 85 h 99"/>
                  <a:gd name="T32" fmla="*/ 7 w 99"/>
                  <a:gd name="T33" fmla="*/ 74 h 99"/>
                  <a:gd name="T34" fmla="*/ 3 w 99"/>
                  <a:gd name="T35" fmla="*/ 63 h 99"/>
                  <a:gd name="T36" fmla="*/ 0 w 99"/>
                  <a:gd name="T37" fmla="*/ 50 h 99"/>
                  <a:gd name="T38" fmla="*/ 3 w 99"/>
                  <a:gd name="T39" fmla="*/ 36 h 99"/>
                  <a:gd name="T40" fmla="*/ 7 w 99"/>
                  <a:gd name="T41" fmla="*/ 25 h 99"/>
                  <a:gd name="T42" fmla="*/ 16 w 99"/>
                  <a:gd name="T43" fmla="*/ 14 h 99"/>
                  <a:gd name="T44" fmla="*/ 25 w 99"/>
                  <a:gd name="T45" fmla="*/ 7 h 99"/>
                  <a:gd name="T46" fmla="*/ 38 w 99"/>
                  <a:gd name="T47" fmla="*/ 2 h 99"/>
                  <a:gd name="T48" fmla="*/ 50 w 99"/>
                  <a:gd name="T49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9" h="99">
                    <a:moveTo>
                      <a:pt x="50" y="0"/>
                    </a:moveTo>
                    <a:lnTo>
                      <a:pt x="63" y="2"/>
                    </a:lnTo>
                    <a:lnTo>
                      <a:pt x="74" y="7"/>
                    </a:lnTo>
                    <a:lnTo>
                      <a:pt x="85" y="14"/>
                    </a:lnTo>
                    <a:lnTo>
                      <a:pt x="94" y="25"/>
                    </a:lnTo>
                    <a:lnTo>
                      <a:pt x="98" y="36"/>
                    </a:lnTo>
                    <a:lnTo>
                      <a:pt x="99" y="50"/>
                    </a:lnTo>
                    <a:lnTo>
                      <a:pt x="98" y="63"/>
                    </a:lnTo>
                    <a:lnTo>
                      <a:pt x="94" y="74"/>
                    </a:lnTo>
                    <a:lnTo>
                      <a:pt x="85" y="85"/>
                    </a:lnTo>
                    <a:lnTo>
                      <a:pt x="75" y="92"/>
                    </a:lnTo>
                    <a:lnTo>
                      <a:pt x="63" y="98"/>
                    </a:lnTo>
                    <a:lnTo>
                      <a:pt x="50" y="99"/>
                    </a:lnTo>
                    <a:lnTo>
                      <a:pt x="38" y="98"/>
                    </a:lnTo>
                    <a:lnTo>
                      <a:pt x="25" y="92"/>
                    </a:lnTo>
                    <a:lnTo>
                      <a:pt x="16" y="85"/>
                    </a:lnTo>
                    <a:lnTo>
                      <a:pt x="7" y="74"/>
                    </a:lnTo>
                    <a:lnTo>
                      <a:pt x="3" y="63"/>
                    </a:lnTo>
                    <a:lnTo>
                      <a:pt x="0" y="50"/>
                    </a:lnTo>
                    <a:lnTo>
                      <a:pt x="3" y="36"/>
                    </a:lnTo>
                    <a:lnTo>
                      <a:pt x="7" y="25"/>
                    </a:lnTo>
                    <a:lnTo>
                      <a:pt x="16" y="14"/>
                    </a:lnTo>
                    <a:lnTo>
                      <a:pt x="25" y="7"/>
                    </a:lnTo>
                    <a:lnTo>
                      <a:pt x="38" y="2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2" name="Freeform 1251"/>
              <p:cNvSpPr>
                <a:spLocks/>
              </p:cNvSpPr>
              <p:nvPr/>
            </p:nvSpPr>
            <p:spPr bwMode="auto">
              <a:xfrm>
                <a:off x="6303963" y="3354388"/>
                <a:ext cx="41275" cy="41275"/>
              </a:xfrm>
              <a:custGeom>
                <a:avLst/>
                <a:gdLst>
                  <a:gd name="T0" fmla="*/ 39 w 79"/>
                  <a:gd name="T1" fmla="*/ 0 h 80"/>
                  <a:gd name="T2" fmla="*/ 54 w 79"/>
                  <a:gd name="T3" fmla="*/ 3 h 80"/>
                  <a:gd name="T4" fmla="*/ 68 w 79"/>
                  <a:gd name="T5" fmla="*/ 12 h 80"/>
                  <a:gd name="T6" fmla="*/ 77 w 79"/>
                  <a:gd name="T7" fmla="*/ 24 h 80"/>
                  <a:gd name="T8" fmla="*/ 79 w 79"/>
                  <a:gd name="T9" fmla="*/ 39 h 80"/>
                  <a:gd name="T10" fmla="*/ 77 w 79"/>
                  <a:gd name="T11" fmla="*/ 55 h 80"/>
                  <a:gd name="T12" fmla="*/ 68 w 79"/>
                  <a:gd name="T13" fmla="*/ 67 h 80"/>
                  <a:gd name="T14" fmla="*/ 54 w 79"/>
                  <a:gd name="T15" fmla="*/ 77 h 80"/>
                  <a:gd name="T16" fmla="*/ 39 w 79"/>
                  <a:gd name="T17" fmla="*/ 80 h 80"/>
                  <a:gd name="T18" fmla="*/ 25 w 79"/>
                  <a:gd name="T19" fmla="*/ 77 h 80"/>
                  <a:gd name="T20" fmla="*/ 11 w 79"/>
                  <a:gd name="T21" fmla="*/ 67 h 80"/>
                  <a:gd name="T22" fmla="*/ 3 w 79"/>
                  <a:gd name="T23" fmla="*/ 55 h 80"/>
                  <a:gd name="T24" fmla="*/ 0 w 79"/>
                  <a:gd name="T25" fmla="*/ 39 h 80"/>
                  <a:gd name="T26" fmla="*/ 3 w 79"/>
                  <a:gd name="T27" fmla="*/ 24 h 80"/>
                  <a:gd name="T28" fmla="*/ 11 w 79"/>
                  <a:gd name="T29" fmla="*/ 12 h 80"/>
                  <a:gd name="T30" fmla="*/ 25 w 79"/>
                  <a:gd name="T31" fmla="*/ 3 h 80"/>
                  <a:gd name="T32" fmla="*/ 39 w 79"/>
                  <a:gd name="T3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9" h="80">
                    <a:moveTo>
                      <a:pt x="39" y="0"/>
                    </a:moveTo>
                    <a:lnTo>
                      <a:pt x="54" y="3"/>
                    </a:lnTo>
                    <a:lnTo>
                      <a:pt x="68" y="12"/>
                    </a:lnTo>
                    <a:lnTo>
                      <a:pt x="77" y="24"/>
                    </a:lnTo>
                    <a:lnTo>
                      <a:pt x="79" y="39"/>
                    </a:lnTo>
                    <a:lnTo>
                      <a:pt x="77" y="55"/>
                    </a:lnTo>
                    <a:lnTo>
                      <a:pt x="68" y="67"/>
                    </a:lnTo>
                    <a:lnTo>
                      <a:pt x="54" y="77"/>
                    </a:lnTo>
                    <a:lnTo>
                      <a:pt x="39" y="80"/>
                    </a:lnTo>
                    <a:lnTo>
                      <a:pt x="25" y="77"/>
                    </a:lnTo>
                    <a:lnTo>
                      <a:pt x="11" y="67"/>
                    </a:lnTo>
                    <a:lnTo>
                      <a:pt x="3" y="55"/>
                    </a:lnTo>
                    <a:lnTo>
                      <a:pt x="0" y="39"/>
                    </a:lnTo>
                    <a:lnTo>
                      <a:pt x="3" y="24"/>
                    </a:lnTo>
                    <a:lnTo>
                      <a:pt x="11" y="12"/>
                    </a:lnTo>
                    <a:lnTo>
                      <a:pt x="25" y="3"/>
                    </a:lnTo>
                    <a:lnTo>
                      <a:pt x="3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3" name="Freeform 1252"/>
              <p:cNvSpPr>
                <a:spLocks/>
              </p:cNvSpPr>
              <p:nvPr/>
            </p:nvSpPr>
            <p:spPr bwMode="auto">
              <a:xfrm>
                <a:off x="6408738" y="3354388"/>
                <a:ext cx="41275" cy="41275"/>
              </a:xfrm>
              <a:custGeom>
                <a:avLst/>
                <a:gdLst>
                  <a:gd name="T0" fmla="*/ 39 w 78"/>
                  <a:gd name="T1" fmla="*/ 0 h 80"/>
                  <a:gd name="T2" fmla="*/ 55 w 78"/>
                  <a:gd name="T3" fmla="*/ 3 h 80"/>
                  <a:gd name="T4" fmla="*/ 67 w 78"/>
                  <a:gd name="T5" fmla="*/ 12 h 80"/>
                  <a:gd name="T6" fmla="*/ 75 w 78"/>
                  <a:gd name="T7" fmla="*/ 25 h 80"/>
                  <a:gd name="T8" fmla="*/ 78 w 78"/>
                  <a:gd name="T9" fmla="*/ 39 h 80"/>
                  <a:gd name="T10" fmla="*/ 75 w 78"/>
                  <a:gd name="T11" fmla="*/ 55 h 80"/>
                  <a:gd name="T12" fmla="*/ 67 w 78"/>
                  <a:gd name="T13" fmla="*/ 67 h 80"/>
                  <a:gd name="T14" fmla="*/ 55 w 78"/>
                  <a:gd name="T15" fmla="*/ 77 h 80"/>
                  <a:gd name="T16" fmla="*/ 39 w 78"/>
                  <a:gd name="T17" fmla="*/ 80 h 80"/>
                  <a:gd name="T18" fmla="*/ 24 w 78"/>
                  <a:gd name="T19" fmla="*/ 77 h 80"/>
                  <a:gd name="T20" fmla="*/ 11 w 78"/>
                  <a:gd name="T21" fmla="*/ 67 h 80"/>
                  <a:gd name="T22" fmla="*/ 3 w 78"/>
                  <a:gd name="T23" fmla="*/ 55 h 80"/>
                  <a:gd name="T24" fmla="*/ 0 w 78"/>
                  <a:gd name="T25" fmla="*/ 39 h 80"/>
                  <a:gd name="T26" fmla="*/ 3 w 78"/>
                  <a:gd name="T27" fmla="*/ 25 h 80"/>
                  <a:gd name="T28" fmla="*/ 11 w 78"/>
                  <a:gd name="T29" fmla="*/ 12 h 80"/>
                  <a:gd name="T30" fmla="*/ 24 w 78"/>
                  <a:gd name="T31" fmla="*/ 3 h 80"/>
                  <a:gd name="T32" fmla="*/ 39 w 78"/>
                  <a:gd name="T3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8" h="80">
                    <a:moveTo>
                      <a:pt x="39" y="0"/>
                    </a:moveTo>
                    <a:lnTo>
                      <a:pt x="55" y="3"/>
                    </a:lnTo>
                    <a:lnTo>
                      <a:pt x="67" y="12"/>
                    </a:lnTo>
                    <a:lnTo>
                      <a:pt x="75" y="25"/>
                    </a:lnTo>
                    <a:lnTo>
                      <a:pt x="78" y="39"/>
                    </a:lnTo>
                    <a:lnTo>
                      <a:pt x="75" y="55"/>
                    </a:lnTo>
                    <a:lnTo>
                      <a:pt x="67" y="67"/>
                    </a:lnTo>
                    <a:lnTo>
                      <a:pt x="55" y="77"/>
                    </a:lnTo>
                    <a:lnTo>
                      <a:pt x="39" y="80"/>
                    </a:lnTo>
                    <a:lnTo>
                      <a:pt x="24" y="77"/>
                    </a:lnTo>
                    <a:lnTo>
                      <a:pt x="11" y="67"/>
                    </a:lnTo>
                    <a:lnTo>
                      <a:pt x="3" y="55"/>
                    </a:lnTo>
                    <a:lnTo>
                      <a:pt x="0" y="39"/>
                    </a:lnTo>
                    <a:lnTo>
                      <a:pt x="3" y="25"/>
                    </a:lnTo>
                    <a:lnTo>
                      <a:pt x="11" y="12"/>
                    </a:lnTo>
                    <a:lnTo>
                      <a:pt x="24" y="3"/>
                    </a:lnTo>
                    <a:lnTo>
                      <a:pt x="3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Freeform 1253"/>
              <p:cNvSpPr>
                <a:spLocks/>
              </p:cNvSpPr>
              <p:nvPr/>
            </p:nvSpPr>
            <p:spPr bwMode="auto">
              <a:xfrm>
                <a:off x="6505576" y="3111500"/>
                <a:ext cx="52388" cy="52387"/>
              </a:xfrm>
              <a:custGeom>
                <a:avLst/>
                <a:gdLst>
                  <a:gd name="T0" fmla="*/ 50 w 99"/>
                  <a:gd name="T1" fmla="*/ 0 h 99"/>
                  <a:gd name="T2" fmla="*/ 63 w 99"/>
                  <a:gd name="T3" fmla="*/ 2 h 99"/>
                  <a:gd name="T4" fmla="*/ 74 w 99"/>
                  <a:gd name="T5" fmla="*/ 7 h 99"/>
                  <a:gd name="T6" fmla="*/ 85 w 99"/>
                  <a:gd name="T7" fmla="*/ 14 h 99"/>
                  <a:gd name="T8" fmla="*/ 95 w 99"/>
                  <a:gd name="T9" fmla="*/ 31 h 99"/>
                  <a:gd name="T10" fmla="*/ 99 w 99"/>
                  <a:gd name="T11" fmla="*/ 50 h 99"/>
                  <a:gd name="T12" fmla="*/ 95 w 99"/>
                  <a:gd name="T13" fmla="*/ 69 h 99"/>
                  <a:gd name="T14" fmla="*/ 85 w 99"/>
                  <a:gd name="T15" fmla="*/ 85 h 99"/>
                  <a:gd name="T16" fmla="*/ 74 w 99"/>
                  <a:gd name="T17" fmla="*/ 92 h 99"/>
                  <a:gd name="T18" fmla="*/ 63 w 99"/>
                  <a:gd name="T19" fmla="*/ 98 h 99"/>
                  <a:gd name="T20" fmla="*/ 50 w 99"/>
                  <a:gd name="T21" fmla="*/ 99 h 99"/>
                  <a:gd name="T22" fmla="*/ 37 w 99"/>
                  <a:gd name="T23" fmla="*/ 98 h 99"/>
                  <a:gd name="T24" fmla="*/ 25 w 99"/>
                  <a:gd name="T25" fmla="*/ 92 h 99"/>
                  <a:gd name="T26" fmla="*/ 16 w 99"/>
                  <a:gd name="T27" fmla="*/ 85 h 99"/>
                  <a:gd name="T28" fmla="*/ 5 w 99"/>
                  <a:gd name="T29" fmla="*/ 69 h 99"/>
                  <a:gd name="T30" fmla="*/ 0 w 99"/>
                  <a:gd name="T31" fmla="*/ 50 h 99"/>
                  <a:gd name="T32" fmla="*/ 5 w 99"/>
                  <a:gd name="T33" fmla="*/ 31 h 99"/>
                  <a:gd name="T34" fmla="*/ 16 w 99"/>
                  <a:gd name="T35" fmla="*/ 14 h 99"/>
                  <a:gd name="T36" fmla="*/ 25 w 99"/>
                  <a:gd name="T37" fmla="*/ 7 h 99"/>
                  <a:gd name="T38" fmla="*/ 37 w 99"/>
                  <a:gd name="T39" fmla="*/ 2 h 99"/>
                  <a:gd name="T40" fmla="*/ 50 w 99"/>
                  <a:gd name="T41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9" h="99">
                    <a:moveTo>
                      <a:pt x="50" y="0"/>
                    </a:moveTo>
                    <a:lnTo>
                      <a:pt x="63" y="2"/>
                    </a:lnTo>
                    <a:lnTo>
                      <a:pt x="74" y="7"/>
                    </a:lnTo>
                    <a:lnTo>
                      <a:pt x="85" y="14"/>
                    </a:lnTo>
                    <a:lnTo>
                      <a:pt x="95" y="31"/>
                    </a:lnTo>
                    <a:lnTo>
                      <a:pt x="99" y="50"/>
                    </a:lnTo>
                    <a:lnTo>
                      <a:pt x="95" y="69"/>
                    </a:lnTo>
                    <a:lnTo>
                      <a:pt x="85" y="85"/>
                    </a:lnTo>
                    <a:lnTo>
                      <a:pt x="74" y="92"/>
                    </a:lnTo>
                    <a:lnTo>
                      <a:pt x="63" y="98"/>
                    </a:lnTo>
                    <a:lnTo>
                      <a:pt x="50" y="99"/>
                    </a:lnTo>
                    <a:lnTo>
                      <a:pt x="37" y="98"/>
                    </a:lnTo>
                    <a:lnTo>
                      <a:pt x="25" y="92"/>
                    </a:lnTo>
                    <a:lnTo>
                      <a:pt x="16" y="85"/>
                    </a:lnTo>
                    <a:lnTo>
                      <a:pt x="5" y="69"/>
                    </a:lnTo>
                    <a:lnTo>
                      <a:pt x="0" y="50"/>
                    </a:lnTo>
                    <a:lnTo>
                      <a:pt x="5" y="31"/>
                    </a:lnTo>
                    <a:lnTo>
                      <a:pt x="16" y="14"/>
                    </a:lnTo>
                    <a:lnTo>
                      <a:pt x="25" y="7"/>
                    </a:lnTo>
                    <a:lnTo>
                      <a:pt x="37" y="2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29" name="도넛 28"/>
            <p:cNvSpPr/>
            <p:nvPr/>
          </p:nvSpPr>
          <p:spPr>
            <a:xfrm>
              <a:off x="5678217" y="2449913"/>
              <a:ext cx="1217735" cy="1217735"/>
            </a:xfrm>
            <a:prstGeom prst="donut">
              <a:avLst>
                <a:gd name="adj" fmla="val 3424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600216" y="1521066"/>
            <a:ext cx="597602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dirty="0">
                <a:solidFill>
                  <a:schemeClr val="bg1"/>
                </a:solidFill>
              </a:rPr>
              <a:t>&lt;</a:t>
            </a:r>
            <a:r>
              <a:rPr lang="ko-KR" altLang="en-US" dirty="0">
                <a:solidFill>
                  <a:schemeClr val="bg1"/>
                </a:solidFill>
              </a:rPr>
              <a:t>추가한 코드</a:t>
            </a:r>
            <a:r>
              <a:rPr lang="en-US" altLang="ko-KR" dirty="0">
                <a:solidFill>
                  <a:schemeClr val="bg1"/>
                </a:solidFill>
              </a:rPr>
              <a:t>&gt;</a:t>
            </a:r>
          </a:p>
          <a:p>
            <a:pPr algn="l"/>
            <a:r>
              <a:rPr lang="af-ZA" altLang="ko-KR" b="0" i="0">
                <a:solidFill>
                  <a:schemeClr val="bg1"/>
                </a:solidFill>
                <a:effectLst/>
              </a:rPr>
              <a:t>        if(my_rank == 0)</a:t>
            </a:r>
            <a:br>
              <a:rPr lang="af-ZA" altLang="ko-KR">
                <a:solidFill>
                  <a:schemeClr val="bg1"/>
                </a:solidFill>
              </a:rPr>
            </a:br>
            <a:r>
              <a:rPr lang="af-ZA" altLang="ko-KR" b="0" i="0">
                <a:solidFill>
                  <a:schemeClr val="bg1"/>
                </a:solidFill>
                <a:effectLst/>
              </a:rPr>
              <a:t>        {</a:t>
            </a:r>
            <a:br>
              <a:rPr lang="af-ZA" altLang="ko-KR">
                <a:solidFill>
                  <a:schemeClr val="bg1"/>
                </a:solidFill>
              </a:rPr>
            </a:br>
            <a:r>
              <a:rPr lang="af-ZA" altLang="ko-KR" b="0" i="0">
                <a:solidFill>
                  <a:schemeClr val="bg1"/>
                </a:solidFill>
                <a:effectLst/>
              </a:rPr>
              <a:t>                x_start = 0;</a:t>
            </a:r>
            <a:br>
              <a:rPr lang="af-ZA" altLang="ko-KR">
                <a:solidFill>
                  <a:schemeClr val="bg1"/>
                </a:solidFill>
              </a:rPr>
            </a:br>
            <a:r>
              <a:rPr lang="af-ZA" altLang="ko-KR" b="0" i="0">
                <a:solidFill>
                  <a:schemeClr val="bg1"/>
                </a:solidFill>
                <a:effectLst/>
              </a:rPr>
              <a:t>                x_end = C_EXPORT_IMAGE_WIDTH/2-1;</a:t>
            </a:r>
            <a:br>
              <a:rPr lang="af-ZA" altLang="ko-KR">
                <a:solidFill>
                  <a:schemeClr val="bg1"/>
                </a:solidFill>
              </a:rPr>
            </a:br>
            <a:r>
              <a:rPr lang="af-ZA" altLang="ko-KR" b="0" i="0">
                <a:solidFill>
                  <a:schemeClr val="bg1"/>
                </a:solidFill>
                <a:effectLst/>
              </a:rPr>
              <a:t>                y_start = 0;</a:t>
            </a:r>
            <a:br>
              <a:rPr lang="af-ZA" altLang="ko-KR">
                <a:solidFill>
                  <a:schemeClr val="bg1"/>
                </a:solidFill>
              </a:rPr>
            </a:br>
            <a:r>
              <a:rPr lang="af-ZA" altLang="ko-KR" b="0" i="0">
                <a:solidFill>
                  <a:schemeClr val="bg1"/>
                </a:solidFill>
                <a:effectLst/>
              </a:rPr>
              <a:t>                y_end = C_EXPORT_IMAGE_HEIGHT/2-1;</a:t>
            </a:r>
            <a:br>
              <a:rPr lang="af-ZA" altLang="ko-KR">
                <a:solidFill>
                  <a:schemeClr val="bg1"/>
                </a:solidFill>
              </a:rPr>
            </a:br>
            <a:r>
              <a:rPr lang="af-ZA" altLang="ko-KR" b="0" i="0">
                <a:solidFill>
                  <a:schemeClr val="bg1"/>
                </a:solidFill>
                <a:effectLst/>
              </a:rPr>
              <a:t>        }</a:t>
            </a:r>
            <a:br>
              <a:rPr lang="af-ZA" altLang="ko-KR">
                <a:solidFill>
                  <a:schemeClr val="bg1"/>
                </a:solidFill>
              </a:rPr>
            </a:br>
            <a:br>
              <a:rPr lang="af-ZA" altLang="ko-KR">
                <a:solidFill>
                  <a:schemeClr val="bg1"/>
                </a:solidFill>
              </a:rPr>
            </a:br>
            <a:r>
              <a:rPr lang="af-ZA" altLang="ko-KR" b="0" i="0">
                <a:solidFill>
                  <a:schemeClr val="bg1"/>
                </a:solidFill>
                <a:effectLst/>
              </a:rPr>
              <a:t>         if(my_rank == 1)</a:t>
            </a:r>
            <a:br>
              <a:rPr lang="af-ZA" altLang="ko-KR">
                <a:solidFill>
                  <a:schemeClr val="bg1"/>
                </a:solidFill>
              </a:rPr>
            </a:br>
            <a:r>
              <a:rPr lang="af-ZA" altLang="ko-KR" b="0" i="0">
                <a:solidFill>
                  <a:schemeClr val="bg1"/>
                </a:solidFill>
                <a:effectLst/>
              </a:rPr>
              <a:t>        {</a:t>
            </a:r>
            <a:br>
              <a:rPr lang="af-ZA" altLang="ko-KR">
                <a:solidFill>
                  <a:schemeClr val="bg1"/>
                </a:solidFill>
              </a:rPr>
            </a:br>
            <a:r>
              <a:rPr lang="af-ZA" altLang="ko-KR" b="0" i="0">
                <a:solidFill>
                  <a:schemeClr val="bg1"/>
                </a:solidFill>
                <a:effectLst/>
              </a:rPr>
              <a:t>                x_start = C_EXPORT_IMAGE_WIDTH/2;</a:t>
            </a:r>
            <a:br>
              <a:rPr lang="af-ZA" altLang="ko-KR">
                <a:solidFill>
                  <a:schemeClr val="bg1"/>
                </a:solidFill>
              </a:rPr>
            </a:br>
            <a:r>
              <a:rPr lang="af-ZA" altLang="ko-KR" b="0" i="0">
                <a:solidFill>
                  <a:schemeClr val="bg1"/>
                </a:solidFill>
                <a:effectLst/>
              </a:rPr>
              <a:t>                x_end = C_EXPORT_IMAGE_WIDTH-1;</a:t>
            </a:r>
            <a:br>
              <a:rPr lang="af-ZA" altLang="ko-KR">
                <a:solidFill>
                  <a:schemeClr val="bg1"/>
                </a:solidFill>
              </a:rPr>
            </a:br>
            <a:r>
              <a:rPr lang="af-ZA" altLang="ko-KR" b="0" i="0">
                <a:solidFill>
                  <a:schemeClr val="bg1"/>
                </a:solidFill>
                <a:effectLst/>
              </a:rPr>
              <a:t>                y_start = 0;</a:t>
            </a:r>
            <a:br>
              <a:rPr lang="af-ZA" altLang="ko-KR">
                <a:solidFill>
                  <a:schemeClr val="bg1"/>
                </a:solidFill>
              </a:rPr>
            </a:br>
            <a:r>
              <a:rPr lang="af-ZA" altLang="ko-KR" b="0" i="0">
                <a:solidFill>
                  <a:schemeClr val="bg1"/>
                </a:solidFill>
                <a:effectLst/>
              </a:rPr>
              <a:t>                y_end = C_EXPORT_IMAGE_HEIGHT/2-1;</a:t>
            </a:r>
            <a:br>
              <a:rPr lang="af-ZA" altLang="ko-KR">
                <a:solidFill>
                  <a:schemeClr val="bg1"/>
                </a:solidFill>
              </a:rPr>
            </a:br>
            <a:r>
              <a:rPr lang="af-ZA" altLang="ko-KR" b="0" i="0">
                <a:solidFill>
                  <a:schemeClr val="bg1"/>
                </a:solidFill>
                <a:effectLst/>
              </a:rPr>
              <a:t>        }</a:t>
            </a:r>
            <a:br>
              <a:rPr lang="af-ZA" altLang="ko-KR">
                <a:solidFill>
                  <a:schemeClr val="bg1"/>
                </a:solidFill>
              </a:rPr>
            </a:br>
            <a:r>
              <a:rPr lang="ko-KR" altLang="en-US">
                <a:solidFill>
                  <a:schemeClr val="bg1"/>
                </a:solidFill>
              </a:rPr>
              <a:t>         </a:t>
            </a:r>
            <a:r>
              <a:rPr lang="en-US" altLang="ko-KR">
                <a:solidFill>
                  <a:schemeClr val="bg1"/>
                </a:solidFill>
              </a:rPr>
              <a:t>………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32009" y="334740"/>
            <a:ext cx="3563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Project3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794938" y="1521066"/>
            <a:ext cx="4783015" cy="4783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477952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fault theme" id="{1C5D189E-FD72-4570-BD83-9039D56F569B}" vid="{C7FF242B-BEBB-4996-864F-8E449359303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103</TotalTime>
  <Words>89</Words>
  <Application>Microsoft Office PowerPoint</Application>
  <PresentationFormat>와이드스크린</PresentationFormat>
  <Paragraphs>26</Paragraphs>
  <Slides>4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5" baseType="lpstr">
      <vt:lpstr>default theme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이혜강</dc:creator>
  <cp:lastModifiedBy>오현진</cp:lastModifiedBy>
  <cp:revision>16</cp:revision>
  <dcterms:created xsi:type="dcterms:W3CDTF">2016-03-12T15:04:52Z</dcterms:created>
  <dcterms:modified xsi:type="dcterms:W3CDTF">2016-08-04T08:50:28Z</dcterms:modified>
</cp:coreProperties>
</file>

<file path=docProps/thumbnail.jpeg>
</file>